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67" r:id="rId5"/>
    <p:sldId id="294" r:id="rId6"/>
    <p:sldId id="268" r:id="rId7"/>
    <p:sldId id="329" r:id="rId8"/>
    <p:sldId id="298" r:id="rId9"/>
    <p:sldId id="301" r:id="rId10"/>
    <p:sldId id="302" r:id="rId11"/>
    <p:sldId id="331" r:id="rId12"/>
    <p:sldId id="290" r:id="rId13"/>
    <p:sldId id="292" r:id="rId14"/>
    <p:sldId id="291" r:id="rId15"/>
    <p:sldId id="293" r:id="rId16"/>
    <p:sldId id="280" r:id="rId17"/>
    <p:sldId id="276" r:id="rId18"/>
    <p:sldId id="320" r:id="rId19"/>
    <p:sldId id="321" r:id="rId20"/>
    <p:sldId id="277" r:id="rId21"/>
    <p:sldId id="279" r:id="rId22"/>
    <p:sldId id="332" r:id="rId23"/>
    <p:sldId id="283" r:id="rId24"/>
    <p:sldId id="278" r:id="rId25"/>
    <p:sldId id="289" r:id="rId26"/>
    <p:sldId id="318" r:id="rId27"/>
    <p:sldId id="272" r:id="rId28"/>
    <p:sldId id="275" r:id="rId29"/>
    <p:sldId id="319" r:id="rId30"/>
    <p:sldId id="271" r:id="rId31"/>
    <p:sldId id="309" r:id="rId32"/>
    <p:sldId id="274" r:id="rId33"/>
    <p:sldId id="284" r:id="rId34"/>
    <p:sldId id="286" r:id="rId35"/>
    <p:sldId id="288" r:id="rId36"/>
    <p:sldId id="326" r:id="rId37"/>
    <p:sldId id="327" r:id="rId38"/>
    <p:sldId id="328" r:id="rId39"/>
    <p:sldId id="333" r:id="rId40"/>
    <p:sldId id="297" r:id="rId41"/>
    <p:sldId id="316" r:id="rId42"/>
    <p:sldId id="317" r:id="rId43"/>
    <p:sldId id="265" r:id="rId44"/>
    <p:sldId id="323" r:id="rId45"/>
    <p:sldId id="322" r:id="rId46"/>
    <p:sldId id="324" r:id="rId47"/>
    <p:sldId id="325" r:id="rId48"/>
    <p:sldId id="306" r:id="rId49"/>
    <p:sldId id="307" r:id="rId50"/>
    <p:sldId id="310" r:id="rId51"/>
    <p:sldId id="330" r:id="rId52"/>
    <p:sldId id="262" r:id="rId5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06" y="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Actions taken by UNIT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51A702-2DD0-4187-9A88-BE7483A35E52}" type="presOf" srcId="{70CD8A63-D4E5-44B2-A016-3845CA064653}" destId="{ED42EFD9-5968-4B27-A72A-C6B16D3DFD00}" srcOrd="0" destOrd="0" presId="urn:microsoft.com/office/officeart/2008/layout/RadialCluster"/>
    <dgm:cxn modelId="{D6137F59-696C-4084-A644-8A4EBA3F689C}" type="presOf" srcId="{1DEE8FD8-5A94-4F2C-BA43-F8E0A144D9E1}" destId="{E77FFB8F-6E41-4CBC-828B-972850020B87}" srcOrd="0" destOrd="0" presId="urn:microsoft.com/office/officeart/2008/layout/RadialCluster"/>
    <dgm:cxn modelId="{15A69211-8286-4A4F-BF89-3AD1CABB65EB}" type="presOf" srcId="{49BD7ADF-6891-4EC5-87D2-DAC7E3ADA28E}" destId="{34F4BF76-ADDF-48F3-AF56-75C4180F1A4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7118F66D-AA22-4A0D-81F1-668A875F9DB7}" type="presOf" srcId="{3F4C9F82-9E0E-48BA-A416-6C5A9FFD3CB0}" destId="{7A3CB8F4-C9A6-4522-B663-AED31FFA5965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80A65829-5F96-4F5E-8A96-6A2680A86720}" type="presOf" srcId="{7DD15F3C-9F4B-4F2F-A634-DD98C9E483A9}" destId="{3FDA9822-3C98-4A35-B588-2CCE1FA04754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332E6265-CEAE-4A9F-94BB-E89752A2966E}" type="presOf" srcId="{1345F2B0-7266-4A2F-925C-87E780E3DC2F}" destId="{C4DF09B6-29CE-4F3E-BCFC-C9F666C1F4E5}" srcOrd="0" destOrd="0" presId="urn:microsoft.com/office/officeart/2008/layout/RadialCluster"/>
    <dgm:cxn modelId="{C3F10A52-4E0C-4176-A19A-60C29726DE28}" type="presOf" srcId="{00703610-52B9-4FB5-B775-3790B9F75948}" destId="{4E48F8CC-5CEB-4107-AC48-3DC7A4B0A050}" srcOrd="0" destOrd="0" presId="urn:microsoft.com/office/officeart/2008/layout/RadialCluster"/>
    <dgm:cxn modelId="{F9C9301B-3A33-4624-B65E-973C007195CC}" type="presOf" srcId="{76DBA91D-1E19-4CBE-AEC7-36BB84AAD8FE}" destId="{8C2C9A3E-8756-4B9A-902F-2BDA27D005E6}" srcOrd="0" destOrd="0" presId="urn:microsoft.com/office/officeart/2008/layout/RadialCluster"/>
    <dgm:cxn modelId="{BC6D7528-EDB0-4B9A-A118-1A77E23A3C0A}" type="presParOf" srcId="{34F4BF76-ADDF-48F3-AF56-75C4180F1A47}" destId="{FB3D14E7-D4F1-4BBF-8324-75B4AECC6117}" srcOrd="0" destOrd="0" presId="urn:microsoft.com/office/officeart/2008/layout/RadialCluster"/>
    <dgm:cxn modelId="{3A0BC15F-58D1-40B1-9D7F-5FDEA7E1E725}" type="presParOf" srcId="{FB3D14E7-D4F1-4BBF-8324-75B4AECC6117}" destId="{8C2C9A3E-8756-4B9A-902F-2BDA27D005E6}" srcOrd="0" destOrd="0" presId="urn:microsoft.com/office/officeart/2008/layout/RadialCluster"/>
    <dgm:cxn modelId="{CE6FAC9C-50BA-4B28-A9B8-C8D0B6EABD27}" type="presParOf" srcId="{FB3D14E7-D4F1-4BBF-8324-75B4AECC6117}" destId="{C4DF09B6-29CE-4F3E-BCFC-C9F666C1F4E5}" srcOrd="1" destOrd="0" presId="urn:microsoft.com/office/officeart/2008/layout/RadialCluster"/>
    <dgm:cxn modelId="{C404138D-ABC2-43E4-92A2-4ECEECC34E9F}" type="presParOf" srcId="{FB3D14E7-D4F1-4BBF-8324-75B4AECC6117}" destId="{E77FFB8F-6E41-4CBC-828B-972850020B87}" srcOrd="2" destOrd="0" presId="urn:microsoft.com/office/officeart/2008/layout/RadialCluster"/>
    <dgm:cxn modelId="{771D79FC-3C1A-4B6D-A226-95110897443E}" type="presParOf" srcId="{FB3D14E7-D4F1-4BBF-8324-75B4AECC6117}" destId="{7A3CB8F4-C9A6-4522-B663-AED31FFA5965}" srcOrd="3" destOrd="0" presId="urn:microsoft.com/office/officeart/2008/layout/RadialCluster"/>
    <dgm:cxn modelId="{9596FA25-5EC3-41E4-B0D9-581822D82F34}" type="presParOf" srcId="{FB3D14E7-D4F1-4BBF-8324-75B4AECC6117}" destId="{ED42EFD9-5968-4B27-A72A-C6B16D3DFD00}" srcOrd="4" destOrd="0" presId="urn:microsoft.com/office/officeart/2008/layout/RadialCluster"/>
    <dgm:cxn modelId="{D030F12C-1B4E-473D-9149-7FE649A7C1B9}" type="presParOf" srcId="{FB3D14E7-D4F1-4BBF-8324-75B4AECC6117}" destId="{4E48F8CC-5CEB-4107-AC48-3DC7A4B0A050}" srcOrd="5" destOrd="0" presId="urn:microsoft.com/office/officeart/2008/layout/RadialCluster"/>
    <dgm:cxn modelId="{0F182CEA-339C-4752-8372-3A84F86DD5F3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4B1FBD2-2606-4A85-B32C-B2684AB867D6}" type="presOf" srcId="{FF4AB757-4713-47A3-BB7B-067EDDCA996E}" destId="{9CB90C72-736D-484E-8028-BCA11B466390}" srcOrd="3" destOrd="0" presId="urn:microsoft.com/office/officeart/2005/8/layout/gear1"/>
    <dgm:cxn modelId="{59CA1C39-AE3E-45C6-8A0A-42CE600AA4C6}" type="presOf" srcId="{6DD56851-7116-4818-AF70-9D68EB2446D0}" destId="{8E649EA4-DED8-4E90-A4CC-37AC9C36FCE9}" srcOrd="0" destOrd="1" presId="urn:microsoft.com/office/officeart/2005/8/layout/gear1"/>
    <dgm:cxn modelId="{814828AB-257D-4416-A3BB-0CC489B0DD5B}" type="presOf" srcId="{53E8B2FD-6381-4D6A-B846-7CBE61E2FBB9}" destId="{6048E966-8AF5-4D74-BECA-C89D713841E6}" srcOrd="0" destOrd="2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D1F751D2-D78D-4139-A189-C37A90BFC5EB}" type="presOf" srcId="{A50FE504-1104-4E3E-96EE-82E0DF0B2B54}" destId="{8101CAE7-5753-45BB-BC8E-0FD7D012E3FC}" srcOrd="2" destOrd="0" presId="urn:microsoft.com/office/officeart/2005/8/layout/gear1"/>
    <dgm:cxn modelId="{0935ABD8-6192-4344-BBC2-7DD66CBF2758}" type="presOf" srcId="{E4F370DE-48A1-45C7-83C3-BFB86AD09081}" destId="{E0A5D0BE-B61D-4E35-86D1-CBBFACE3784E}" srcOrd="0" destOrd="0" presId="urn:microsoft.com/office/officeart/2005/8/layout/gear1"/>
    <dgm:cxn modelId="{1355DDEA-DA3F-4FC5-A090-5F3E409171A3}" type="presOf" srcId="{0124D987-7A80-4E6F-AE5E-50206687D465}" destId="{26EF0600-9196-47C0-98E5-605DC30FA4D5}" srcOrd="0" destOrd="1" presId="urn:microsoft.com/office/officeart/2005/8/layout/gear1"/>
    <dgm:cxn modelId="{D3E24644-BCBF-48B6-AE17-E16B7FF1CA3E}" type="presOf" srcId="{BDC34ED5-887C-468E-8EE3-529DD9A202A5}" destId="{8E649EA4-DED8-4E90-A4CC-37AC9C36FCE9}" srcOrd="0" destOrd="2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17E585A2-B387-4C24-88CC-E3E683324E3E}" type="presOf" srcId="{A50FE504-1104-4E3E-96EE-82E0DF0B2B54}" destId="{BAF2B7F3-4ED4-45D5-AA15-42E23D37C06E}" srcOrd="1" destOrd="0" presId="urn:microsoft.com/office/officeart/2005/8/layout/gear1"/>
    <dgm:cxn modelId="{8B5690D0-5082-4105-BBF0-B3B0C2CD911A}" type="presOf" srcId="{A5D563C2-43A8-4608-9C63-4628E8D4B277}" destId="{F5FFFA7E-3A0F-4BFF-8486-3359B31C434D}" srcOrd="0" destOrd="0" presId="urn:microsoft.com/office/officeart/2005/8/layout/gear1"/>
    <dgm:cxn modelId="{D54CE63D-DCA0-4CB8-84D4-8851E4F0B5EC}" type="presOf" srcId="{FF4AB757-4713-47A3-BB7B-067EDDCA996E}" destId="{27E6C6B7-CE4B-49CD-A3EF-C5C090915757}" srcOrd="0" destOrd="0" presId="urn:microsoft.com/office/officeart/2005/8/layout/gear1"/>
    <dgm:cxn modelId="{88820727-D353-4B45-A673-08A365A64EFE}" type="presOf" srcId="{FDC1918C-95FB-411A-A706-4C3528F56870}" destId="{8E649EA4-DED8-4E90-A4CC-37AC9C36FCE9}" srcOrd="0" destOrd="0" presId="urn:microsoft.com/office/officeart/2005/8/layout/gear1"/>
    <dgm:cxn modelId="{19AF38BC-2240-44A0-AA4E-A0B6674D5A0A}" type="presOf" srcId="{FF4AB757-4713-47A3-BB7B-067EDDCA996E}" destId="{1E5224C9-0591-4009-AFF8-8B28F457BB85}" srcOrd="1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0180DF50-3944-4566-869D-B8197BFCAD70}" type="presOf" srcId="{7D9164FE-20C5-4FED-A8A1-941D6A1A0FC6}" destId="{6048E966-8AF5-4D74-BECA-C89D713841E6}" srcOrd="0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2091DA55-173F-4769-821C-FE0AF6F13BEB}" type="presOf" srcId="{F3861B3F-BF66-4D4B-81DA-32C14F51281D}" destId="{6048E966-8AF5-4D74-BECA-C89D713841E6}" srcOrd="0" destOrd="1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E45CB2BA-1B4C-4BA9-A6E0-E6EE06F28E8C}" type="presOf" srcId="{571CC073-B4EA-454E-8A5E-FC001A76EABC}" destId="{A5C7FF16-2964-475B-A4EB-363463532EFB}" srcOrd="0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12041BA8-9974-4457-9ABF-1D7457096367}" type="presOf" srcId="{1E7A08CD-796E-4338-99B0-839F289FCFB6}" destId="{26EF0600-9196-47C0-98E5-605DC30FA4D5}" srcOrd="0" destOrd="3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4639B24-68C3-4007-95A4-47DDC22E6CBD}" type="presOf" srcId="{C0CF5557-C2B1-470F-91FA-73CFA14ED9C4}" destId="{26EF0600-9196-47C0-98E5-605DC30FA4D5}" srcOrd="0" destOrd="0" presId="urn:microsoft.com/office/officeart/2005/8/layout/gear1"/>
    <dgm:cxn modelId="{69EE1F95-6C83-4BD4-BF25-AC700E9A00EC}" type="presOf" srcId="{06E2E3DF-F316-49D9-A67B-AA423B01443A}" destId="{9A97F835-F55A-4F8E-B807-A75468149F48}" srcOrd="0" destOrd="0" presId="urn:microsoft.com/office/officeart/2005/8/layout/gear1"/>
    <dgm:cxn modelId="{EE7658DB-B5D4-4EBE-A98D-D9F564EB4982}" type="presOf" srcId="{80BF1BE2-A4A6-4793-9F0A-D53F9A243893}" destId="{6048E966-8AF5-4D74-BECA-C89D713841E6}" srcOrd="0" destOrd="4" presId="urn:microsoft.com/office/officeart/2005/8/layout/gear1"/>
    <dgm:cxn modelId="{13C0821E-1F4E-46E8-A313-0001F5BBFEB6}" type="presOf" srcId="{9B7A818F-5D3F-409C-9E29-ABDE07DE0715}" destId="{15956734-8971-4060-8A77-322EF64B3646}" srcOrd="0" destOrd="0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6E2CEF19-8EEF-47CF-A312-19BB19AC6A78}" type="presOf" srcId="{DD0F9380-7F1B-4FDE-9C8A-132435636D3C}" destId="{26EF0600-9196-47C0-98E5-605DC30FA4D5}" srcOrd="0" destOrd="2" presId="urn:microsoft.com/office/officeart/2005/8/layout/gear1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F21FBE80-D4D5-4301-81DD-B6EF50F8F53F}" type="presOf" srcId="{C88CDECB-EDE2-42A1-AE94-A33923877D8E}" destId="{6048E966-8AF5-4D74-BECA-C89D713841E6}" srcOrd="0" destOrd="3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2891101E-72F0-4098-B977-1630DEA5E22A}" type="presOf" srcId="{FF4AB757-4713-47A3-BB7B-067EDDCA996E}" destId="{92EF58C8-2887-4489-8F22-57FFE7EC3459}" srcOrd="2" destOrd="0" presId="urn:microsoft.com/office/officeart/2005/8/layout/gear1"/>
    <dgm:cxn modelId="{289B349C-0F0A-472C-9ADD-38464D001184}" type="presOf" srcId="{9B7A818F-5D3F-409C-9E29-ABDE07DE0715}" destId="{3B81BBB3-50ED-432F-AC8B-AA8BFBEDD012}" srcOrd="2" destOrd="0" presId="urn:microsoft.com/office/officeart/2005/8/layout/gear1"/>
    <dgm:cxn modelId="{5F7721EC-02ED-4D22-B373-3690DF18EA1F}" type="presOf" srcId="{A50FE504-1104-4E3E-96EE-82E0DF0B2B54}" destId="{7DB20512-D77D-426C-A8B0-FF9AA4F0733F}" srcOrd="0" destOrd="0" presId="urn:microsoft.com/office/officeart/2005/8/layout/gear1"/>
    <dgm:cxn modelId="{D58FAEFC-8793-4DFB-A0CD-8D2622834747}" type="presOf" srcId="{9B7A818F-5D3F-409C-9E29-ABDE07DE0715}" destId="{CB98BCD4-332E-4BE0-8D27-DF38710943CF}" srcOrd="1" destOrd="0" presId="urn:microsoft.com/office/officeart/2005/8/layout/gear1"/>
    <dgm:cxn modelId="{76EFA137-2E2E-48F9-87F3-2A7A2CF0E418}" type="presParOf" srcId="{A5C7FF16-2964-475B-A4EB-363463532EFB}" destId="{15956734-8971-4060-8A77-322EF64B3646}" srcOrd="0" destOrd="0" presId="urn:microsoft.com/office/officeart/2005/8/layout/gear1"/>
    <dgm:cxn modelId="{C4DEEB1B-094F-4200-8686-517D079F089D}" type="presParOf" srcId="{A5C7FF16-2964-475B-A4EB-363463532EFB}" destId="{CB98BCD4-332E-4BE0-8D27-DF38710943CF}" srcOrd="1" destOrd="0" presId="urn:microsoft.com/office/officeart/2005/8/layout/gear1"/>
    <dgm:cxn modelId="{EE583929-7090-4097-9BFB-F6235CF604B4}" type="presParOf" srcId="{A5C7FF16-2964-475B-A4EB-363463532EFB}" destId="{3B81BBB3-50ED-432F-AC8B-AA8BFBEDD012}" srcOrd="2" destOrd="0" presId="urn:microsoft.com/office/officeart/2005/8/layout/gear1"/>
    <dgm:cxn modelId="{B9429258-29EF-450A-8D0D-84C70D1AA4CA}" type="presParOf" srcId="{A5C7FF16-2964-475B-A4EB-363463532EFB}" destId="{26EF0600-9196-47C0-98E5-605DC30FA4D5}" srcOrd="3" destOrd="0" presId="urn:microsoft.com/office/officeart/2005/8/layout/gear1"/>
    <dgm:cxn modelId="{563D4B56-45D2-4E21-AFD1-6096AEDB6B2E}" type="presParOf" srcId="{A5C7FF16-2964-475B-A4EB-363463532EFB}" destId="{7DB20512-D77D-426C-A8B0-FF9AA4F0733F}" srcOrd="4" destOrd="0" presId="urn:microsoft.com/office/officeart/2005/8/layout/gear1"/>
    <dgm:cxn modelId="{5A27F0DD-BC62-4D53-8982-DCAA82620D02}" type="presParOf" srcId="{A5C7FF16-2964-475B-A4EB-363463532EFB}" destId="{BAF2B7F3-4ED4-45D5-AA15-42E23D37C06E}" srcOrd="5" destOrd="0" presId="urn:microsoft.com/office/officeart/2005/8/layout/gear1"/>
    <dgm:cxn modelId="{18FDB78C-0232-401A-801B-08D5EC7FE631}" type="presParOf" srcId="{A5C7FF16-2964-475B-A4EB-363463532EFB}" destId="{8101CAE7-5753-45BB-BC8E-0FD7D012E3FC}" srcOrd="6" destOrd="0" presId="urn:microsoft.com/office/officeart/2005/8/layout/gear1"/>
    <dgm:cxn modelId="{A8050113-B0D4-4662-A8FC-9CC29324194D}" type="presParOf" srcId="{A5C7FF16-2964-475B-A4EB-363463532EFB}" destId="{6048E966-8AF5-4D74-BECA-C89D713841E6}" srcOrd="7" destOrd="0" presId="urn:microsoft.com/office/officeart/2005/8/layout/gear1"/>
    <dgm:cxn modelId="{E3EE38C9-C46D-4A21-BBA0-E876F5F39968}" type="presParOf" srcId="{A5C7FF16-2964-475B-A4EB-363463532EFB}" destId="{27E6C6B7-CE4B-49CD-A3EF-C5C090915757}" srcOrd="8" destOrd="0" presId="urn:microsoft.com/office/officeart/2005/8/layout/gear1"/>
    <dgm:cxn modelId="{268EB318-0D39-4615-98ED-7FAA2B8C1693}" type="presParOf" srcId="{A5C7FF16-2964-475B-A4EB-363463532EFB}" destId="{1E5224C9-0591-4009-AFF8-8B28F457BB85}" srcOrd="9" destOrd="0" presId="urn:microsoft.com/office/officeart/2005/8/layout/gear1"/>
    <dgm:cxn modelId="{455D985C-9B0F-44C3-A75B-C645C955F21C}" type="presParOf" srcId="{A5C7FF16-2964-475B-A4EB-363463532EFB}" destId="{92EF58C8-2887-4489-8F22-57FFE7EC3459}" srcOrd="10" destOrd="0" presId="urn:microsoft.com/office/officeart/2005/8/layout/gear1"/>
    <dgm:cxn modelId="{24C93C71-E708-4A41-9AB1-E80B89A7706B}" type="presParOf" srcId="{A5C7FF16-2964-475B-A4EB-363463532EFB}" destId="{9CB90C72-736D-484E-8028-BCA11B466390}" srcOrd="11" destOrd="0" presId="urn:microsoft.com/office/officeart/2005/8/layout/gear1"/>
    <dgm:cxn modelId="{69F7190F-266C-451A-BCE3-9EB2AA8B7D96}" type="presParOf" srcId="{A5C7FF16-2964-475B-A4EB-363463532EFB}" destId="{8E649EA4-DED8-4E90-A4CC-37AC9C36FCE9}" srcOrd="12" destOrd="0" presId="urn:microsoft.com/office/officeart/2005/8/layout/gear1"/>
    <dgm:cxn modelId="{CDA8A643-F1A9-4D2E-951D-EF60792FB01F}" type="presParOf" srcId="{A5C7FF16-2964-475B-A4EB-363463532EFB}" destId="{E0A5D0BE-B61D-4E35-86D1-CBBFACE3784E}" srcOrd="13" destOrd="0" presId="urn:microsoft.com/office/officeart/2005/8/layout/gear1"/>
    <dgm:cxn modelId="{DAABB46F-CCD3-4437-A4C5-0CF1399B2648}" type="presParOf" srcId="{A5C7FF16-2964-475B-A4EB-363463532EFB}" destId="{9A97F835-F55A-4F8E-B807-A75468149F48}" srcOrd="14" destOrd="0" presId="urn:microsoft.com/office/officeart/2005/8/layout/gear1"/>
    <dgm:cxn modelId="{A6182EDB-3905-4FC2-B899-E5BD764D882A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DE407-7FFD-499C-8F92-4BECF21AACC4}" type="presOf" srcId="{A50FE504-1104-4E3E-96EE-82E0DF0B2B54}" destId="{D12DBC89-3DEE-4C9D-A5DD-C75F2D09F26D}" srcOrd="0" destOrd="0" presId="urn:microsoft.com/office/officeart/2005/8/layout/vProcess5"/>
    <dgm:cxn modelId="{D3E25E1F-3F90-4328-A3A0-1A31CD4CC056}" type="presOf" srcId="{A50FE504-1104-4E3E-96EE-82E0DF0B2B54}" destId="{CA1783F7-056F-4D20-8EB8-2276A023D8B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214802F7-05EA-4E41-B06C-21E50424DA72}" type="presOf" srcId="{A5D563C2-43A8-4608-9C63-4628E8D4B277}" destId="{DC200B1C-43C1-4407-8CFE-1D87860FA3DA}" srcOrd="0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924F09A0-9DF3-4E8E-BDA3-AE1C40E0B877}" type="presOf" srcId="{571CC073-B4EA-454E-8A5E-FC001A76EABC}" destId="{C9E87E69-D2CA-4F5A-9388-921F210C716C}" srcOrd="0" destOrd="0" presId="urn:microsoft.com/office/officeart/2005/8/layout/vProcess5"/>
    <dgm:cxn modelId="{C852C539-D6F3-4C97-B154-5FBB524BC342}" type="presOf" srcId="{06E2E3DF-F316-49D9-A67B-AA423B01443A}" destId="{A612C489-0C5D-41B2-9C01-150CCE225B65}" srcOrd="0" destOrd="0" presId="urn:microsoft.com/office/officeart/2005/8/layout/vProcess5"/>
    <dgm:cxn modelId="{3FDACF1E-5605-41BC-831E-B008C77E9946}" type="presOf" srcId="{CB9AAD08-1E59-434D-BC17-3B91F3022141}" destId="{FBBB9107-BCC1-4B5B-A22B-7D120B00A45B}" srcOrd="0" destOrd="0" presId="urn:microsoft.com/office/officeart/2005/8/layout/vProcess5"/>
    <dgm:cxn modelId="{73E39A5C-4BCC-492A-8852-777942989EDD}" type="presOf" srcId="{CB9AAD08-1E59-434D-BC17-3B91F3022141}" destId="{EA199AE3-81A1-49A8-8D2F-5900D798294B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DE93DE49-0EF4-438B-8A6C-E89821C5B372}" type="presOf" srcId="{9B7A818F-5D3F-409C-9E29-ABDE07DE0715}" destId="{CFF35500-1A10-4FB0-94AC-CE4AD8D45D5E}" srcOrd="1" destOrd="0" presId="urn:microsoft.com/office/officeart/2005/8/layout/vProcess5"/>
    <dgm:cxn modelId="{264228C8-B0A7-4629-9BD4-2F347A69C720}" type="presOf" srcId="{FF4AB757-4713-47A3-BB7B-067EDDCA996E}" destId="{973974DF-CED9-43C0-9800-58A69F1C01F4}" srcOrd="0" destOrd="0" presId="urn:microsoft.com/office/officeart/2005/8/layout/vProcess5"/>
    <dgm:cxn modelId="{33BB7B74-91FF-4BC0-84B5-0AE6A1AE05CA}" type="presOf" srcId="{E4F370DE-48A1-45C7-83C3-BFB86AD09081}" destId="{AB08E2AF-35C5-4D10-B9BD-27B72D8D543D}" srcOrd="0" destOrd="0" presId="urn:microsoft.com/office/officeart/2005/8/layout/vProcess5"/>
    <dgm:cxn modelId="{62CDDAB4-2138-492C-8336-3B22CF990F79}" type="presOf" srcId="{FF4AB757-4713-47A3-BB7B-067EDDCA996E}" destId="{5F600127-B6E7-4D32-AE77-DBB9DC3D5BC8}" srcOrd="1" destOrd="0" presId="urn:microsoft.com/office/officeart/2005/8/layout/vProcess5"/>
    <dgm:cxn modelId="{646DAE42-6D3E-4114-B7EB-4099A1746794}" type="presOf" srcId="{9B7A818F-5D3F-409C-9E29-ABDE07DE0715}" destId="{B6FE1096-1A8B-486F-A2F2-BFE651986DE1}" srcOrd="0" destOrd="0" presId="urn:microsoft.com/office/officeart/2005/8/layout/vProcess5"/>
    <dgm:cxn modelId="{23D44EE9-200D-41E2-BDAE-64A738C5BA92}" type="presParOf" srcId="{C9E87E69-D2CA-4F5A-9388-921F210C716C}" destId="{ED0592C1-F025-430C-A126-4FBACDB80AA7}" srcOrd="0" destOrd="0" presId="urn:microsoft.com/office/officeart/2005/8/layout/vProcess5"/>
    <dgm:cxn modelId="{9D2ADA52-AF5E-4C2F-8DF2-3A20A5249FF7}" type="presParOf" srcId="{C9E87E69-D2CA-4F5A-9388-921F210C716C}" destId="{B6FE1096-1A8B-486F-A2F2-BFE651986DE1}" srcOrd="1" destOrd="0" presId="urn:microsoft.com/office/officeart/2005/8/layout/vProcess5"/>
    <dgm:cxn modelId="{BFE1E3EA-0542-4E68-BBE2-9C07D6B1DBF4}" type="presParOf" srcId="{C9E87E69-D2CA-4F5A-9388-921F210C716C}" destId="{D12DBC89-3DEE-4C9D-A5DD-C75F2D09F26D}" srcOrd="2" destOrd="0" presId="urn:microsoft.com/office/officeart/2005/8/layout/vProcess5"/>
    <dgm:cxn modelId="{07580D02-C78C-4A49-9190-9F6986168BA4}" type="presParOf" srcId="{C9E87E69-D2CA-4F5A-9388-921F210C716C}" destId="{973974DF-CED9-43C0-9800-58A69F1C01F4}" srcOrd="3" destOrd="0" presId="urn:microsoft.com/office/officeart/2005/8/layout/vProcess5"/>
    <dgm:cxn modelId="{0E630DF0-1FFF-4A8B-B17A-DBD50BBBB280}" type="presParOf" srcId="{C9E87E69-D2CA-4F5A-9388-921F210C716C}" destId="{FBBB9107-BCC1-4B5B-A22B-7D120B00A45B}" srcOrd="4" destOrd="0" presId="urn:microsoft.com/office/officeart/2005/8/layout/vProcess5"/>
    <dgm:cxn modelId="{971E1C2B-F2F9-4598-931D-D66B1BB1C6F4}" type="presParOf" srcId="{C9E87E69-D2CA-4F5A-9388-921F210C716C}" destId="{AB08E2AF-35C5-4D10-B9BD-27B72D8D543D}" srcOrd="5" destOrd="0" presId="urn:microsoft.com/office/officeart/2005/8/layout/vProcess5"/>
    <dgm:cxn modelId="{1D0BA98E-AE5E-4884-860E-F702B6FDC109}" type="presParOf" srcId="{C9E87E69-D2CA-4F5A-9388-921F210C716C}" destId="{A612C489-0C5D-41B2-9C01-150CCE225B65}" srcOrd="6" destOrd="0" presId="urn:microsoft.com/office/officeart/2005/8/layout/vProcess5"/>
    <dgm:cxn modelId="{5BA58E2F-CA2E-4AEC-8BC0-66CCDAB2DD4E}" type="presParOf" srcId="{C9E87E69-D2CA-4F5A-9388-921F210C716C}" destId="{DC200B1C-43C1-4407-8CFE-1D87860FA3DA}" srcOrd="7" destOrd="0" presId="urn:microsoft.com/office/officeart/2005/8/layout/vProcess5"/>
    <dgm:cxn modelId="{F5CC30DD-0534-4183-8D80-EC4D3CA6A851}" type="presParOf" srcId="{C9E87E69-D2CA-4F5A-9388-921F210C716C}" destId="{CFF35500-1A10-4FB0-94AC-CE4AD8D45D5E}" srcOrd="8" destOrd="0" presId="urn:microsoft.com/office/officeart/2005/8/layout/vProcess5"/>
    <dgm:cxn modelId="{790C2689-F82C-48CF-8FAA-1A017C2274D6}" type="presParOf" srcId="{C9E87E69-D2CA-4F5A-9388-921F210C716C}" destId="{CA1783F7-056F-4D20-8EB8-2276A023D8BB}" srcOrd="9" destOrd="0" presId="urn:microsoft.com/office/officeart/2005/8/layout/vProcess5"/>
    <dgm:cxn modelId="{2AE469FD-B186-43EB-8573-7FD5F3947747}" type="presParOf" srcId="{C9E87E69-D2CA-4F5A-9388-921F210C716C}" destId="{5F600127-B6E7-4D32-AE77-DBB9DC3D5BC8}" srcOrd="10" destOrd="0" presId="urn:microsoft.com/office/officeart/2005/8/layout/vProcess5"/>
    <dgm:cxn modelId="{41CCA9DB-F965-433D-915F-3A1FFC1E90B3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dirty="0" smtClean="0"/>
            <a:t>Semantic Word Processor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en-US" baseline="0" dirty="0" smtClean="0"/>
            <a:t>An extensible model-model transformation framework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E08D6CA7-9F86-497C-A552-7131E422D723}">
      <dgm:prSet/>
      <dgm:spPr/>
      <dgm:t>
        <a:bodyPr/>
        <a:lstStyle/>
        <a:p>
          <a:pPr rtl="0"/>
          <a:r>
            <a:rPr lang="en-US" baseline="0" dirty="0" smtClean="0"/>
            <a:t>Model checker plug-in for consistency</a:t>
          </a:r>
          <a:endParaRPr lang="en-US" dirty="0"/>
        </a:p>
      </dgm:t>
    </dgm:pt>
    <dgm:pt modelId="{78190C73-9E3E-4BED-A996-5F020D5C5D8E}" type="parTrans" cxnId="{D64EF6C2-F54E-48F1-93A0-74D0B571918B}">
      <dgm:prSet/>
      <dgm:spPr/>
      <dgm:t>
        <a:bodyPr/>
        <a:lstStyle/>
        <a:p>
          <a:endParaRPr lang="en-US"/>
        </a:p>
      </dgm:t>
    </dgm:pt>
    <dgm:pt modelId="{43A0A692-A35B-423F-B3BF-5EE5CB3A4AAF}" type="sibTrans" cxnId="{D64EF6C2-F54E-48F1-93A0-74D0B571918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sync. mechanism between texts and models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0D0FE723-6244-4F7B-BAE4-BB60D3107848}" type="presOf" srcId="{6A8F36AB-C7C8-4480-B222-C1E12745DF71}" destId="{8314754B-B484-422F-94C2-91B11F3A1BA0}" srcOrd="0" destOrd="1" presId="urn:microsoft.com/office/officeart/2005/8/layout/hList1"/>
    <dgm:cxn modelId="{BAF9AE45-3399-4029-9902-E8CCAEEC0D45}" type="presOf" srcId="{F8039E7C-E1BB-4767-902E-ADE7AC968FDA}" destId="{144CD34C-2D61-4859-9491-D0D168726D62}" srcOrd="0" destOrd="0" presId="urn:microsoft.com/office/officeart/2005/8/layout/hList1"/>
    <dgm:cxn modelId="{86BEEF6B-7760-49FD-A840-658FA5923D84}" type="presOf" srcId="{1D17BA11-0131-4F6C-A585-1F468E4BD289}" destId="{5AD0A9DC-A4F8-45EF-9D75-E223D6BC5AAA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46A478A1-2E00-4602-B91B-BD2201B7C1CB}" type="presOf" srcId="{52320D77-3CBF-4A96-B00A-61BEEF89E848}" destId="{B19D8A3B-52AF-4D7B-8810-C4014A387ED0}" srcOrd="0" destOrd="0" presId="urn:microsoft.com/office/officeart/2005/8/layout/hList1"/>
    <dgm:cxn modelId="{AE937BCF-1E86-40A7-AFC9-FBC9B86B0485}" type="presOf" srcId="{202EA808-0845-4CB0-94E1-A577637259FF}" destId="{6C3DE0DA-9C33-4F7D-8B4D-358769D0F62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64EF6C2-F54E-48F1-93A0-74D0B571918B}" srcId="{780BC076-E1F2-473E-A4FC-4F1B9FE5CD51}" destId="{E08D6CA7-9F86-497C-A552-7131E422D723}" srcOrd="1" destOrd="0" parTransId="{78190C73-9E3E-4BED-A996-5F020D5C5D8E}" sibTransId="{43A0A692-A35B-423F-B3BF-5EE5CB3A4AAF}"/>
    <dgm:cxn modelId="{4E7770E5-692E-4A3B-954B-55C1D78930BD}" type="presOf" srcId="{DEC20A41-E729-45BC-91F6-BD8524888715}" destId="{A99E0AE4-DC1D-4009-9432-07638544E234}" srcOrd="0" destOrd="0" presId="urn:microsoft.com/office/officeart/2005/8/layout/hList1"/>
    <dgm:cxn modelId="{8EFFDE75-5C06-4BF7-8C55-136591BA81FA}" type="presOf" srcId="{E08D6CA7-9F86-497C-A552-7131E422D723}" destId="{6C3DE0DA-9C33-4F7D-8B4D-358769D0F62A}" srcOrd="0" destOrd="1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B2233603-A499-4CF1-A4EB-E16C564FCF80}" type="presOf" srcId="{37E49A14-5DD6-46F0-82DC-8CBCAB193ECE}" destId="{A5CFDB7F-ACCF-4F1A-8886-0DFF7097590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2B07C333-1A3D-4C30-9BA3-447AD95590C1}" type="presOf" srcId="{F71CFF87-E0BA-4072-8210-D9D6A11F669E}" destId="{5AD0A9DC-A4F8-45EF-9D75-E223D6BC5AAA}" srcOrd="0" destOrd="0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1" destOrd="0" parTransId="{8D702C19-819B-4E1B-80E4-9217BC608E62}" sibTransId="{96A2FCE6-5E80-4C76-80ED-1721B2220978}"/>
    <dgm:cxn modelId="{FBC07025-F028-40BC-9AB5-904CE809238F}" type="presOf" srcId="{3FB69B1A-1EB8-459A-9811-0CD9158B5CB6}" destId="{9AB36AE3-2079-49D4-B421-C8BC2E45012C}" srcOrd="0" destOrd="0" presId="urn:microsoft.com/office/officeart/2005/8/layout/hList1"/>
    <dgm:cxn modelId="{CEBCB254-4FF3-49E3-BA61-D189C3216EE9}" type="presOf" srcId="{780BC076-E1F2-473E-A4FC-4F1B9FE5CD51}" destId="{7AA22C94-CA25-4AAC-AC57-BB9728510664}" srcOrd="0" destOrd="0" presId="urn:microsoft.com/office/officeart/2005/8/layout/hList1"/>
    <dgm:cxn modelId="{373A35E0-37EB-4CEA-86ED-464BF4CE4957}" type="presOf" srcId="{A616282C-90A4-409A-98EA-101DB849F474}" destId="{8314754B-B484-422F-94C2-91B11F3A1BA0}" srcOrd="0" destOrd="0" presId="urn:microsoft.com/office/officeart/2005/8/layout/hList1"/>
    <dgm:cxn modelId="{468789CC-B0E6-4EF2-9106-AADCF7F6EA00}" type="presParOf" srcId="{B19D8A3B-52AF-4D7B-8810-C4014A387ED0}" destId="{70C41115-8D29-4F46-B320-2631A33520F5}" srcOrd="0" destOrd="0" presId="urn:microsoft.com/office/officeart/2005/8/layout/hList1"/>
    <dgm:cxn modelId="{88C1C718-731A-4A74-AB89-159F8BB12069}" type="presParOf" srcId="{70C41115-8D29-4F46-B320-2631A33520F5}" destId="{A5CFDB7F-ACCF-4F1A-8886-0DFF70975904}" srcOrd="0" destOrd="0" presId="urn:microsoft.com/office/officeart/2005/8/layout/hList1"/>
    <dgm:cxn modelId="{A9166157-6001-4BF8-923E-564A653BB823}" type="presParOf" srcId="{70C41115-8D29-4F46-B320-2631A33520F5}" destId="{5AD0A9DC-A4F8-45EF-9D75-E223D6BC5AAA}" srcOrd="1" destOrd="0" presId="urn:microsoft.com/office/officeart/2005/8/layout/hList1"/>
    <dgm:cxn modelId="{C97CE37D-09A7-44A8-92AA-69EABB2F7CA4}" type="presParOf" srcId="{B19D8A3B-52AF-4D7B-8810-C4014A387ED0}" destId="{49D8AF34-08AD-40E1-AF85-A684662C9AD7}" srcOrd="1" destOrd="0" presId="urn:microsoft.com/office/officeart/2005/8/layout/hList1"/>
    <dgm:cxn modelId="{B37CD72C-796B-40B6-BA29-6ADF34443826}" type="presParOf" srcId="{B19D8A3B-52AF-4D7B-8810-C4014A387ED0}" destId="{70A6C4DF-3042-49B0-AB4F-597FB5971730}" srcOrd="2" destOrd="0" presId="urn:microsoft.com/office/officeart/2005/8/layout/hList1"/>
    <dgm:cxn modelId="{2D16E0FC-FCC1-421D-A651-891B68654CD5}" type="presParOf" srcId="{70A6C4DF-3042-49B0-AB4F-597FB5971730}" destId="{7AA22C94-CA25-4AAC-AC57-BB9728510664}" srcOrd="0" destOrd="0" presId="urn:microsoft.com/office/officeart/2005/8/layout/hList1"/>
    <dgm:cxn modelId="{31FD6090-29A8-433B-BB05-571CEEB62A23}" type="presParOf" srcId="{70A6C4DF-3042-49B0-AB4F-597FB5971730}" destId="{6C3DE0DA-9C33-4F7D-8B4D-358769D0F62A}" srcOrd="1" destOrd="0" presId="urn:microsoft.com/office/officeart/2005/8/layout/hList1"/>
    <dgm:cxn modelId="{7C9B5142-AB3A-45D8-9BC5-016689FCA3B4}" type="presParOf" srcId="{B19D8A3B-52AF-4D7B-8810-C4014A387ED0}" destId="{B0C9F5CD-D757-4A6E-B904-EAEB2E662261}" srcOrd="3" destOrd="0" presId="urn:microsoft.com/office/officeart/2005/8/layout/hList1"/>
    <dgm:cxn modelId="{941598BF-FD4B-4F56-9DF7-D176D69080E0}" type="presParOf" srcId="{B19D8A3B-52AF-4D7B-8810-C4014A387ED0}" destId="{184D3064-AF47-494F-A3D7-2A269E7A4AAF}" srcOrd="4" destOrd="0" presId="urn:microsoft.com/office/officeart/2005/8/layout/hList1"/>
    <dgm:cxn modelId="{53ACB120-AF4C-404D-B9D0-68A295918975}" type="presParOf" srcId="{184D3064-AF47-494F-A3D7-2A269E7A4AAF}" destId="{A99E0AE4-DC1D-4009-9432-07638544E234}" srcOrd="0" destOrd="0" presId="urn:microsoft.com/office/officeart/2005/8/layout/hList1"/>
    <dgm:cxn modelId="{FCFA7D45-B9E8-46BA-9E41-0F0292EB547F}" type="presParOf" srcId="{184D3064-AF47-494F-A3D7-2A269E7A4AAF}" destId="{8314754B-B484-422F-94C2-91B11F3A1BA0}" srcOrd="1" destOrd="0" presId="urn:microsoft.com/office/officeart/2005/8/layout/hList1"/>
    <dgm:cxn modelId="{823462B9-A3F4-4975-9910-2079C6011986}" type="presParOf" srcId="{B19D8A3B-52AF-4D7B-8810-C4014A387ED0}" destId="{87DAC739-7CC1-46B1-BADD-22B5C945D761}" srcOrd="5" destOrd="0" presId="urn:microsoft.com/office/officeart/2005/8/layout/hList1"/>
    <dgm:cxn modelId="{686305AF-401C-4481-9F6E-FBF6DCA82B94}" type="presParOf" srcId="{B19D8A3B-52AF-4D7B-8810-C4014A387ED0}" destId="{8D9C94AF-AA01-4C55-A8D4-F6FA99AE4BE5}" srcOrd="6" destOrd="0" presId="urn:microsoft.com/office/officeart/2005/8/layout/hList1"/>
    <dgm:cxn modelId="{75AEAF2A-E345-4476-8920-70B5C4596578}" type="presParOf" srcId="{8D9C94AF-AA01-4C55-A8D4-F6FA99AE4BE5}" destId="{9AB36AE3-2079-49D4-B421-C8BC2E45012C}" srcOrd="0" destOrd="0" presId="urn:microsoft.com/office/officeart/2005/8/layout/hList1"/>
    <dgm:cxn modelId="{B6E38F85-1A4C-4E8A-A21B-9366E04D793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15AD98DE-10FA-44D1-9B0C-DA56C0221DDA}" type="presOf" srcId="{E3933C90-C19C-4739-BB24-6D7722B4978A}" destId="{713B507B-BC28-49E2-852E-52AABE068C61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6173E2C0-5D64-4F23-8F34-6F737710DDA6}" type="presOf" srcId="{CECFFD80-7B1E-4188-83D9-4EECA5B107B5}" destId="{67D30C7D-4554-4CCF-BEB9-273B8BA62BA5}" srcOrd="0" destOrd="0" presId="urn:microsoft.com/office/officeart/2008/layout/VerticalAccentList"/>
    <dgm:cxn modelId="{F88EB27B-E3A6-4311-B058-4469625F910B}" type="presOf" srcId="{4D64CE4F-FC0D-4F2B-ADBE-1EC371A6DEDC}" destId="{B9CF3924-3F11-4259-BFC7-C9A1D9FE0DF0}" srcOrd="0" destOrd="0" presId="urn:microsoft.com/office/officeart/2008/layout/VerticalAccentList"/>
    <dgm:cxn modelId="{EB812A91-4FB7-411B-80FF-357A51B61738}" type="presOf" srcId="{BB3A855B-F84F-4640-92E6-9CC5F3D4E071}" destId="{E5AF569E-876E-4D83-BE8B-117F608BB147}" srcOrd="0" destOrd="0" presId="urn:microsoft.com/office/officeart/2008/layout/VerticalAccentList"/>
    <dgm:cxn modelId="{73CBD635-7561-4491-80A9-47BFA1AACB8B}" type="presOf" srcId="{B458F030-BE7E-46D8-A4EF-BED938A426B1}" destId="{0AE41725-14D2-4038-B8C4-1CDBBFF7840A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84CD57EA-A92C-41AF-BB94-80031BBFE75D}" type="presOf" srcId="{DFFC8465-8CA7-46DF-83E7-243FFABB1BAF}" destId="{035E5BC8-E5DD-47E0-A94E-ABFB0B32AE63}" srcOrd="0" destOrd="0" presId="urn:microsoft.com/office/officeart/2008/layout/VerticalAccentList"/>
    <dgm:cxn modelId="{FEAD8207-CDC6-46DB-8BB1-FC3830E08C13}" type="presOf" srcId="{1B360D24-05A3-4EFE-B3D7-4C879107ECA8}" destId="{D1324932-48F9-4F93-B145-80A19F6CA64D}" srcOrd="0" destOrd="0" presId="urn:microsoft.com/office/officeart/2008/layout/VerticalAccentList"/>
    <dgm:cxn modelId="{8BB47EBF-B9B9-49A9-8534-FF044EA50F6E}" type="presParOf" srcId="{035E5BC8-E5DD-47E0-A94E-ABFB0B32AE63}" destId="{E06363B0-F42D-4CC8-825E-D8B2DCCB000F}" srcOrd="0" destOrd="0" presId="urn:microsoft.com/office/officeart/2008/layout/VerticalAccentList"/>
    <dgm:cxn modelId="{32E2DAFB-9D0B-433E-A6F5-0BE90A2779C8}" type="presParOf" srcId="{E06363B0-F42D-4CC8-825E-D8B2DCCB000F}" destId="{67D30C7D-4554-4CCF-BEB9-273B8BA62BA5}" srcOrd="0" destOrd="0" presId="urn:microsoft.com/office/officeart/2008/layout/VerticalAccentList"/>
    <dgm:cxn modelId="{2670EB71-C3B7-4991-9AA8-1824C04EED2F}" type="presParOf" srcId="{035E5BC8-E5DD-47E0-A94E-ABFB0B32AE63}" destId="{64CE4326-AA10-4942-A3B3-FF765E881593}" srcOrd="1" destOrd="0" presId="urn:microsoft.com/office/officeart/2008/layout/VerticalAccentList"/>
    <dgm:cxn modelId="{F100E7C0-E5DD-4AF5-A111-EAE253741AA0}" type="presParOf" srcId="{64CE4326-AA10-4942-A3B3-FF765E881593}" destId="{54CCB8D8-8029-4966-9FC3-0AF7C0097BF4}" srcOrd="0" destOrd="0" presId="urn:microsoft.com/office/officeart/2008/layout/VerticalAccentList"/>
    <dgm:cxn modelId="{5C54DF21-68CA-4AF4-9910-08D06AE4A1B9}" type="presParOf" srcId="{64CE4326-AA10-4942-A3B3-FF765E881593}" destId="{570F086C-E0C8-40E0-ADD1-3EB3A1127252}" srcOrd="1" destOrd="0" presId="urn:microsoft.com/office/officeart/2008/layout/VerticalAccentList"/>
    <dgm:cxn modelId="{B1399333-5E30-46F8-8BBE-536428163D1A}" type="presParOf" srcId="{64CE4326-AA10-4942-A3B3-FF765E881593}" destId="{652BDC5E-3325-402E-ABD7-80653D9F98D3}" srcOrd="2" destOrd="0" presId="urn:microsoft.com/office/officeart/2008/layout/VerticalAccentList"/>
    <dgm:cxn modelId="{A751AFD4-8880-403A-B200-B1777A7869C4}" type="presParOf" srcId="{64CE4326-AA10-4942-A3B3-FF765E881593}" destId="{DA56F687-FEAC-45EF-92B6-A7D2935143E0}" srcOrd="3" destOrd="0" presId="urn:microsoft.com/office/officeart/2008/layout/VerticalAccentList"/>
    <dgm:cxn modelId="{1488AF2F-DF78-49DA-9B95-EAF9E51DAF81}" type="presParOf" srcId="{64CE4326-AA10-4942-A3B3-FF765E881593}" destId="{B21B42B7-0D78-42C9-95C3-4B104D147686}" srcOrd="4" destOrd="0" presId="urn:microsoft.com/office/officeart/2008/layout/VerticalAccentList"/>
    <dgm:cxn modelId="{D7C51FBE-03DA-4CD3-8518-0CB898C88342}" type="presParOf" srcId="{64CE4326-AA10-4942-A3B3-FF765E881593}" destId="{E85728DB-C606-4DE6-8ADC-3F74B3518119}" srcOrd="5" destOrd="0" presId="urn:microsoft.com/office/officeart/2008/layout/VerticalAccentList"/>
    <dgm:cxn modelId="{14A12AF5-C8BB-4C1D-8DB4-822F3506FCC1}" type="presParOf" srcId="{64CE4326-AA10-4942-A3B3-FF765E881593}" destId="{5F7443E9-625B-40BF-9A93-C6F48987335B}" srcOrd="6" destOrd="0" presId="urn:microsoft.com/office/officeart/2008/layout/VerticalAccentList"/>
    <dgm:cxn modelId="{3EB1832B-83E3-40DC-BA21-23412589E814}" type="presParOf" srcId="{64CE4326-AA10-4942-A3B3-FF765E881593}" destId="{713B507B-BC28-49E2-852E-52AABE068C61}" srcOrd="7" destOrd="0" presId="urn:microsoft.com/office/officeart/2008/layout/VerticalAccentList"/>
    <dgm:cxn modelId="{D7B746A6-3692-47A5-954B-C71CB42BBFDB}" type="presParOf" srcId="{035E5BC8-E5DD-47E0-A94E-ABFB0B32AE63}" destId="{9A27C3F3-DACD-4B35-A0C9-EC23634B3701}" srcOrd="2" destOrd="0" presId="urn:microsoft.com/office/officeart/2008/layout/VerticalAccentList"/>
    <dgm:cxn modelId="{7483C624-74C4-4EFF-9756-EF9F848CFC58}" type="presParOf" srcId="{035E5BC8-E5DD-47E0-A94E-ABFB0B32AE63}" destId="{4219AFE7-857B-4BE1-B799-D4333696E13F}" srcOrd="3" destOrd="0" presId="urn:microsoft.com/office/officeart/2008/layout/VerticalAccentList"/>
    <dgm:cxn modelId="{37413375-BDB4-4753-B37C-F675DD37FC83}" type="presParOf" srcId="{4219AFE7-857B-4BE1-B799-D4333696E13F}" destId="{E5AF569E-876E-4D83-BE8B-117F608BB147}" srcOrd="0" destOrd="0" presId="urn:microsoft.com/office/officeart/2008/layout/VerticalAccentList"/>
    <dgm:cxn modelId="{A050E30F-84FA-4D09-971D-1411091DD33A}" type="presParOf" srcId="{035E5BC8-E5DD-47E0-A94E-ABFB0B32AE63}" destId="{3814D6B6-D29A-469E-8371-9B1E537628ED}" srcOrd="4" destOrd="0" presId="urn:microsoft.com/office/officeart/2008/layout/VerticalAccentList"/>
    <dgm:cxn modelId="{53144FCE-C7A5-4DB7-9247-4963EE56A69A}" type="presParOf" srcId="{3814D6B6-D29A-469E-8371-9B1E537628ED}" destId="{BC25E7E9-B8D6-4AE5-9B3A-C5C55DB66F29}" srcOrd="0" destOrd="0" presId="urn:microsoft.com/office/officeart/2008/layout/VerticalAccentList"/>
    <dgm:cxn modelId="{0D291F3E-9060-4989-9399-CC668B6F8BDB}" type="presParOf" srcId="{3814D6B6-D29A-469E-8371-9B1E537628ED}" destId="{639FFDF7-9BDB-4D4C-8F9C-05E8836B6107}" srcOrd="1" destOrd="0" presId="urn:microsoft.com/office/officeart/2008/layout/VerticalAccentList"/>
    <dgm:cxn modelId="{6329F47B-EEAF-4426-8248-998FCEAE18D2}" type="presParOf" srcId="{3814D6B6-D29A-469E-8371-9B1E537628ED}" destId="{958F5857-3D7C-4D7A-9E85-104693404F56}" srcOrd="2" destOrd="0" presId="urn:microsoft.com/office/officeart/2008/layout/VerticalAccentList"/>
    <dgm:cxn modelId="{2D30A8E4-4184-42BF-BD50-9A2C38FE9426}" type="presParOf" srcId="{3814D6B6-D29A-469E-8371-9B1E537628ED}" destId="{1CD67A12-0FA7-4D3B-852A-BC5CC02F3BB4}" srcOrd="3" destOrd="0" presId="urn:microsoft.com/office/officeart/2008/layout/VerticalAccentList"/>
    <dgm:cxn modelId="{3A5C34B5-4F9C-4CF5-8A44-4AF3F354F27E}" type="presParOf" srcId="{3814D6B6-D29A-469E-8371-9B1E537628ED}" destId="{9CD17D37-9A41-487C-B210-028C91D96C8E}" srcOrd="4" destOrd="0" presId="urn:microsoft.com/office/officeart/2008/layout/VerticalAccentList"/>
    <dgm:cxn modelId="{E278C250-63DA-456C-958F-C466BE8EAC0F}" type="presParOf" srcId="{3814D6B6-D29A-469E-8371-9B1E537628ED}" destId="{29928779-A3EC-4EE6-B518-28485835CCFF}" srcOrd="5" destOrd="0" presId="urn:microsoft.com/office/officeart/2008/layout/VerticalAccentList"/>
    <dgm:cxn modelId="{12113EE3-B193-4A2F-A2A1-7435A227EF60}" type="presParOf" srcId="{3814D6B6-D29A-469E-8371-9B1E537628ED}" destId="{9D84CD9C-C6C3-490B-BFF1-F6C0B0FD4AEF}" srcOrd="6" destOrd="0" presId="urn:microsoft.com/office/officeart/2008/layout/VerticalAccentList"/>
    <dgm:cxn modelId="{B7AF8B33-3131-42AA-BF0D-AFA96646CDC2}" type="presParOf" srcId="{3814D6B6-D29A-469E-8371-9B1E537628ED}" destId="{D1324932-48F9-4F93-B145-80A19F6CA64D}" srcOrd="7" destOrd="0" presId="urn:microsoft.com/office/officeart/2008/layout/VerticalAccentList"/>
    <dgm:cxn modelId="{40893C7E-B78C-486A-8F7A-8F06D379C171}" type="presParOf" srcId="{035E5BC8-E5DD-47E0-A94E-ABFB0B32AE63}" destId="{1ADA7F9D-50F7-40D8-B3FC-E8F31E7011B7}" srcOrd="5" destOrd="0" presId="urn:microsoft.com/office/officeart/2008/layout/VerticalAccentList"/>
    <dgm:cxn modelId="{2B03D225-D4AB-4377-82FF-9467F4A37464}" type="presParOf" srcId="{035E5BC8-E5DD-47E0-A94E-ABFB0B32AE63}" destId="{BACD30E8-FBD5-485B-B212-7766D5D9161E}" srcOrd="6" destOrd="0" presId="urn:microsoft.com/office/officeart/2008/layout/VerticalAccentList"/>
    <dgm:cxn modelId="{CCF33C33-3728-41C2-A585-E5CE938BD03D}" type="presParOf" srcId="{BACD30E8-FBD5-485B-B212-7766D5D9161E}" destId="{B9CF3924-3F11-4259-BFC7-C9A1D9FE0DF0}" srcOrd="0" destOrd="0" presId="urn:microsoft.com/office/officeart/2008/layout/VerticalAccentList"/>
    <dgm:cxn modelId="{C9210CB6-5E38-433B-98DD-08380734EFC2}" type="presParOf" srcId="{035E5BC8-E5DD-47E0-A94E-ABFB0B32AE63}" destId="{E600DABB-2CBB-4879-B8FB-BB77388398D7}" srcOrd="7" destOrd="0" presId="urn:microsoft.com/office/officeart/2008/layout/VerticalAccentList"/>
    <dgm:cxn modelId="{E4FCDA0F-13BC-49CE-B351-373D5AA7B203}" type="presParOf" srcId="{E600DABB-2CBB-4879-B8FB-BB77388398D7}" destId="{D5B42A52-75EF-4A85-830D-9EB084D496B0}" srcOrd="0" destOrd="0" presId="urn:microsoft.com/office/officeart/2008/layout/VerticalAccentList"/>
    <dgm:cxn modelId="{E3C5F03C-77C9-495B-A315-25AB1A31A357}" type="presParOf" srcId="{E600DABB-2CBB-4879-B8FB-BB77388398D7}" destId="{E68821B9-E638-4AD4-BDD7-CD09EE437F64}" srcOrd="1" destOrd="0" presId="urn:microsoft.com/office/officeart/2008/layout/VerticalAccentList"/>
    <dgm:cxn modelId="{3FC4B065-D5AE-4C85-8FBF-98789BD481F2}" type="presParOf" srcId="{E600DABB-2CBB-4879-B8FB-BB77388398D7}" destId="{8750136F-86B3-4D0D-8F79-0B17BDEEDD55}" srcOrd="2" destOrd="0" presId="urn:microsoft.com/office/officeart/2008/layout/VerticalAccentList"/>
    <dgm:cxn modelId="{39F52A7F-DE10-4BB7-BBCE-F15BBCF74C01}" type="presParOf" srcId="{E600DABB-2CBB-4879-B8FB-BB77388398D7}" destId="{A63BD6A8-8CC6-4ADF-94D3-B920A18BD10E}" srcOrd="3" destOrd="0" presId="urn:microsoft.com/office/officeart/2008/layout/VerticalAccentList"/>
    <dgm:cxn modelId="{13209547-D849-42C4-8597-3F7F405511B2}" type="presParOf" srcId="{E600DABB-2CBB-4879-B8FB-BB77388398D7}" destId="{FF4F7AC4-98BF-480C-B5D2-C1A215DFD563}" srcOrd="4" destOrd="0" presId="urn:microsoft.com/office/officeart/2008/layout/VerticalAccentList"/>
    <dgm:cxn modelId="{092B1EF2-B8C3-4EA9-BFD8-11DDB47855E6}" type="presParOf" srcId="{E600DABB-2CBB-4879-B8FB-BB77388398D7}" destId="{3125FAEB-B368-460F-9EB8-69CAAB1B5051}" srcOrd="5" destOrd="0" presId="urn:microsoft.com/office/officeart/2008/layout/VerticalAccentList"/>
    <dgm:cxn modelId="{3CDCBC39-4F5C-4FDB-BA6A-6FDAC514C943}" type="presParOf" srcId="{E600DABB-2CBB-4879-B8FB-BB77388398D7}" destId="{BA68E700-26B7-4FC5-8938-0E4856613D7E}" srcOrd="6" destOrd="0" presId="urn:microsoft.com/office/officeart/2008/layout/VerticalAccentList"/>
    <dgm:cxn modelId="{439B226F-9D80-4431-836A-460B7D595852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r>
            <a:rPr lang="tr-TR" b="1" dirty="0" smtClean="0"/>
            <a:t> (</a:t>
          </a:r>
          <a:r>
            <a:rPr lang="en-GB" b="1" dirty="0" smtClean="0"/>
            <a:t>UC-FR-01</a:t>
          </a:r>
          <a:r>
            <a:rPr lang="tr-TR" dirty="0" smtClean="0"/>
            <a:t>)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Requirements Engineering with </a:t>
          </a:r>
          <a:r>
            <a:rPr lang="en-GB" b="1" dirty="0" err="1" smtClean="0"/>
            <a:t>SysML</a:t>
          </a:r>
          <a:r>
            <a:rPr lang="en-GB" b="1" dirty="0" smtClean="0"/>
            <a:t> Designer</a:t>
          </a:r>
          <a:r>
            <a:rPr lang="tr-TR" b="1" dirty="0" smtClean="0"/>
            <a:t> </a:t>
          </a:r>
          <a:r>
            <a:rPr lang="tr-TR" dirty="0" smtClean="0"/>
            <a:t>(</a:t>
          </a:r>
          <a:r>
            <a:rPr lang="en-GB" dirty="0" smtClean="0"/>
            <a:t>requirement-model consistency</a:t>
          </a:r>
          <a:r>
            <a:rPr lang="tr-TR" dirty="0" smtClean="0"/>
            <a:t>)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err="1" smtClean="0"/>
            <a:t>Synchronous</a:t>
          </a:r>
          <a:r>
            <a:rPr lang="tr-TR" b="1" dirty="0" smtClean="0"/>
            <a:t> Business Process Design </a:t>
          </a:r>
          <a:r>
            <a:rPr lang="tr-TR" b="1" dirty="0" err="1" smtClean="0"/>
            <a:t>with</a:t>
          </a:r>
          <a:r>
            <a:rPr lang="tr-TR" b="1" dirty="0" smtClean="0"/>
            <a:t> </a:t>
          </a:r>
          <a:r>
            <a:rPr lang="tr-TR" b="1" dirty="0" err="1" smtClean="0"/>
            <a:t>Use</a:t>
          </a:r>
          <a:r>
            <a:rPr lang="tr-TR" b="1" dirty="0" smtClean="0"/>
            <a:t> </a:t>
          </a:r>
          <a:r>
            <a:rPr lang="tr-TR" b="1" dirty="0" err="1" smtClean="0"/>
            <a:t>Cases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61A2E3B-062B-4C0E-89D1-14700B24C037}" type="presOf" srcId="{0F367A8F-EC0F-4AEF-8E34-FE433D36E1EF}" destId="{DBDA977F-AAA4-4C8A-87F4-7B4A6BB24784}" srcOrd="0" destOrd="0" presId="urn:microsoft.com/office/officeart/2008/layout/VerticalAccentList"/>
    <dgm:cxn modelId="{AC8B17A1-D00A-42EB-B8FC-8BFFEDEA3AF5}" type="presOf" srcId="{9A5AE576-75B8-4ECC-9690-8211CC6DBE6E}" destId="{B5748150-B067-4F96-8490-CFE88D6914AE}" srcOrd="0" destOrd="0" presId="urn:microsoft.com/office/officeart/2008/layout/VerticalAccentList"/>
    <dgm:cxn modelId="{85CEEC41-F5E6-4A6A-9B7A-EF9FF4AEECB7}" type="presOf" srcId="{E3933C90-C19C-4739-BB24-6D7722B4978A}" destId="{713B507B-BC28-49E2-852E-52AABE068C61}" srcOrd="0" destOrd="0" presId="urn:microsoft.com/office/officeart/2008/layout/VerticalAccentList"/>
    <dgm:cxn modelId="{03F97EE4-6C45-428B-AD93-451595304189}" type="presOf" srcId="{1B360D24-05A3-4EFE-B3D7-4C879107ECA8}" destId="{D1324932-48F9-4F93-B145-80A19F6CA64D}" srcOrd="0" destOrd="0" presId="urn:microsoft.com/office/officeart/2008/layout/VerticalAccentList"/>
    <dgm:cxn modelId="{21EFB5D3-9577-4676-9890-3725B801DE02}" type="presOf" srcId="{CECFFD80-7B1E-4188-83D9-4EECA5B107B5}" destId="{67D30C7D-4554-4CCF-BEB9-273B8BA62BA5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B72834DA-FC59-4F71-9D6F-80DCCD789BF0}" type="presOf" srcId="{DFFC8465-8CA7-46DF-83E7-243FFABB1BAF}" destId="{035E5BC8-E5DD-47E0-A94E-ABFB0B32AE63}" srcOrd="0" destOrd="0" presId="urn:microsoft.com/office/officeart/2008/layout/VerticalAccentList"/>
    <dgm:cxn modelId="{DB81BAB4-A9F6-4794-8C07-CDE9A65ABCE4}" type="presOf" srcId="{BB3A855B-F84F-4640-92E6-9CC5F3D4E071}" destId="{E5AF569E-876E-4D83-BE8B-117F608BB147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6176317-8489-4736-89C8-7CC9DC86AB04}" type="presParOf" srcId="{035E5BC8-E5DD-47E0-A94E-ABFB0B32AE63}" destId="{E06363B0-F42D-4CC8-825E-D8B2DCCB000F}" srcOrd="0" destOrd="0" presId="urn:microsoft.com/office/officeart/2008/layout/VerticalAccentList"/>
    <dgm:cxn modelId="{AFED303A-0F63-42A9-990E-56314B11B7CF}" type="presParOf" srcId="{E06363B0-F42D-4CC8-825E-D8B2DCCB000F}" destId="{67D30C7D-4554-4CCF-BEB9-273B8BA62BA5}" srcOrd="0" destOrd="0" presId="urn:microsoft.com/office/officeart/2008/layout/VerticalAccentList"/>
    <dgm:cxn modelId="{C1FF85FB-7BA8-4A65-83F0-359F90A4EAC3}" type="presParOf" srcId="{035E5BC8-E5DD-47E0-A94E-ABFB0B32AE63}" destId="{64CE4326-AA10-4942-A3B3-FF765E881593}" srcOrd="1" destOrd="0" presId="urn:microsoft.com/office/officeart/2008/layout/VerticalAccentList"/>
    <dgm:cxn modelId="{3CA39389-F471-457E-ACE5-78C8E1A2F227}" type="presParOf" srcId="{64CE4326-AA10-4942-A3B3-FF765E881593}" destId="{54CCB8D8-8029-4966-9FC3-0AF7C0097BF4}" srcOrd="0" destOrd="0" presId="urn:microsoft.com/office/officeart/2008/layout/VerticalAccentList"/>
    <dgm:cxn modelId="{2C0F2F2E-9714-4043-A258-F2207832CD8C}" type="presParOf" srcId="{64CE4326-AA10-4942-A3B3-FF765E881593}" destId="{570F086C-E0C8-40E0-ADD1-3EB3A1127252}" srcOrd="1" destOrd="0" presId="urn:microsoft.com/office/officeart/2008/layout/VerticalAccentList"/>
    <dgm:cxn modelId="{EBBB32DA-D96A-45E9-B678-895A880CF2FA}" type="presParOf" srcId="{64CE4326-AA10-4942-A3B3-FF765E881593}" destId="{652BDC5E-3325-402E-ABD7-80653D9F98D3}" srcOrd="2" destOrd="0" presId="urn:microsoft.com/office/officeart/2008/layout/VerticalAccentList"/>
    <dgm:cxn modelId="{F3A2F1C3-E551-4381-A633-3BC799EC1BF2}" type="presParOf" srcId="{64CE4326-AA10-4942-A3B3-FF765E881593}" destId="{DA56F687-FEAC-45EF-92B6-A7D2935143E0}" srcOrd="3" destOrd="0" presId="urn:microsoft.com/office/officeart/2008/layout/VerticalAccentList"/>
    <dgm:cxn modelId="{AD3F386F-2BD0-4632-A6FD-F40C490DA492}" type="presParOf" srcId="{64CE4326-AA10-4942-A3B3-FF765E881593}" destId="{B21B42B7-0D78-42C9-95C3-4B104D147686}" srcOrd="4" destOrd="0" presId="urn:microsoft.com/office/officeart/2008/layout/VerticalAccentList"/>
    <dgm:cxn modelId="{A7859A84-D285-49CB-A18D-15E7AE184DB5}" type="presParOf" srcId="{64CE4326-AA10-4942-A3B3-FF765E881593}" destId="{E85728DB-C606-4DE6-8ADC-3F74B3518119}" srcOrd="5" destOrd="0" presId="urn:microsoft.com/office/officeart/2008/layout/VerticalAccentList"/>
    <dgm:cxn modelId="{D7F9D0D2-C6BD-435B-88DF-FC66C30D06DE}" type="presParOf" srcId="{64CE4326-AA10-4942-A3B3-FF765E881593}" destId="{5F7443E9-625B-40BF-9A93-C6F48987335B}" srcOrd="6" destOrd="0" presId="urn:microsoft.com/office/officeart/2008/layout/VerticalAccentList"/>
    <dgm:cxn modelId="{07E0704E-D837-47FA-A531-EC05E35B66D7}" type="presParOf" srcId="{64CE4326-AA10-4942-A3B3-FF765E881593}" destId="{713B507B-BC28-49E2-852E-52AABE068C61}" srcOrd="7" destOrd="0" presId="urn:microsoft.com/office/officeart/2008/layout/VerticalAccentList"/>
    <dgm:cxn modelId="{50609B4D-DABF-4225-A811-41E023B0F9C5}" type="presParOf" srcId="{035E5BC8-E5DD-47E0-A94E-ABFB0B32AE63}" destId="{9A27C3F3-DACD-4B35-A0C9-EC23634B3701}" srcOrd="2" destOrd="0" presId="urn:microsoft.com/office/officeart/2008/layout/VerticalAccentList"/>
    <dgm:cxn modelId="{8C77127F-3369-4D8D-B922-897963B5793F}" type="presParOf" srcId="{035E5BC8-E5DD-47E0-A94E-ABFB0B32AE63}" destId="{4219AFE7-857B-4BE1-B799-D4333696E13F}" srcOrd="3" destOrd="0" presId="urn:microsoft.com/office/officeart/2008/layout/VerticalAccentList"/>
    <dgm:cxn modelId="{ECC0CF32-683D-45B3-B4FC-45ADE6C70C7D}" type="presParOf" srcId="{4219AFE7-857B-4BE1-B799-D4333696E13F}" destId="{E5AF569E-876E-4D83-BE8B-117F608BB147}" srcOrd="0" destOrd="0" presId="urn:microsoft.com/office/officeart/2008/layout/VerticalAccentList"/>
    <dgm:cxn modelId="{9F58EE10-9EFC-410D-A08C-BA4BD6E31ABF}" type="presParOf" srcId="{035E5BC8-E5DD-47E0-A94E-ABFB0B32AE63}" destId="{3814D6B6-D29A-469E-8371-9B1E537628ED}" srcOrd="4" destOrd="0" presId="urn:microsoft.com/office/officeart/2008/layout/VerticalAccentList"/>
    <dgm:cxn modelId="{9423C201-C6D8-4E08-913F-848F76BBC2A6}" type="presParOf" srcId="{3814D6B6-D29A-469E-8371-9B1E537628ED}" destId="{BC25E7E9-B8D6-4AE5-9B3A-C5C55DB66F29}" srcOrd="0" destOrd="0" presId="urn:microsoft.com/office/officeart/2008/layout/VerticalAccentList"/>
    <dgm:cxn modelId="{F28B75D7-2FD7-4D84-8E09-B50406542432}" type="presParOf" srcId="{3814D6B6-D29A-469E-8371-9B1E537628ED}" destId="{639FFDF7-9BDB-4D4C-8F9C-05E8836B6107}" srcOrd="1" destOrd="0" presId="urn:microsoft.com/office/officeart/2008/layout/VerticalAccentList"/>
    <dgm:cxn modelId="{701816E9-469F-4D08-BE87-307D61D6E1CF}" type="presParOf" srcId="{3814D6B6-D29A-469E-8371-9B1E537628ED}" destId="{958F5857-3D7C-4D7A-9E85-104693404F56}" srcOrd="2" destOrd="0" presId="urn:microsoft.com/office/officeart/2008/layout/VerticalAccentList"/>
    <dgm:cxn modelId="{6B4E64AD-4DAC-413E-8A69-05DAC8740DC8}" type="presParOf" srcId="{3814D6B6-D29A-469E-8371-9B1E537628ED}" destId="{1CD67A12-0FA7-4D3B-852A-BC5CC02F3BB4}" srcOrd="3" destOrd="0" presId="urn:microsoft.com/office/officeart/2008/layout/VerticalAccentList"/>
    <dgm:cxn modelId="{58BEB070-3E00-4B86-A5A4-E41F7E0FC5AD}" type="presParOf" srcId="{3814D6B6-D29A-469E-8371-9B1E537628ED}" destId="{9CD17D37-9A41-487C-B210-028C91D96C8E}" srcOrd="4" destOrd="0" presId="urn:microsoft.com/office/officeart/2008/layout/VerticalAccentList"/>
    <dgm:cxn modelId="{8E81A24C-F4F9-4FD8-B667-B284387727D0}" type="presParOf" srcId="{3814D6B6-D29A-469E-8371-9B1E537628ED}" destId="{29928779-A3EC-4EE6-B518-28485835CCFF}" srcOrd="5" destOrd="0" presId="urn:microsoft.com/office/officeart/2008/layout/VerticalAccentList"/>
    <dgm:cxn modelId="{FCE5980A-A020-492E-AFD0-8675A86E00C5}" type="presParOf" srcId="{3814D6B6-D29A-469E-8371-9B1E537628ED}" destId="{9D84CD9C-C6C3-490B-BFF1-F6C0B0FD4AEF}" srcOrd="6" destOrd="0" presId="urn:microsoft.com/office/officeart/2008/layout/VerticalAccentList"/>
    <dgm:cxn modelId="{64DEFDE6-C695-4008-8175-089DE66825BC}" type="presParOf" srcId="{3814D6B6-D29A-469E-8371-9B1E537628ED}" destId="{D1324932-48F9-4F93-B145-80A19F6CA64D}" srcOrd="7" destOrd="0" presId="urn:microsoft.com/office/officeart/2008/layout/VerticalAccentList"/>
    <dgm:cxn modelId="{CC0AFA55-AB00-4D60-8DB7-B89BEF801A96}" type="presParOf" srcId="{035E5BC8-E5DD-47E0-A94E-ABFB0B32AE63}" destId="{CFAAE8A6-97D2-40E6-80AD-06FF4BFF9727}" srcOrd="5" destOrd="0" presId="urn:microsoft.com/office/officeart/2008/layout/VerticalAccentList"/>
    <dgm:cxn modelId="{318B6468-6857-4EE4-9D7D-57D2F255FABA}" type="presParOf" srcId="{035E5BC8-E5DD-47E0-A94E-ABFB0B32AE63}" destId="{93A91CED-A3F4-4732-91D8-21F6CDC20E8A}" srcOrd="6" destOrd="0" presId="urn:microsoft.com/office/officeart/2008/layout/VerticalAccentList"/>
    <dgm:cxn modelId="{601490E3-C4D0-4193-A323-4C6CD68E4263}" type="presParOf" srcId="{93A91CED-A3F4-4732-91D8-21F6CDC20E8A}" destId="{B5748150-B067-4F96-8490-CFE88D6914AE}" srcOrd="0" destOrd="0" presId="urn:microsoft.com/office/officeart/2008/layout/VerticalAccentList"/>
    <dgm:cxn modelId="{E4083A28-61C8-476D-8FE5-C456078DE668}" type="presParOf" srcId="{035E5BC8-E5DD-47E0-A94E-ABFB0B32AE63}" destId="{2FA47C54-3D7C-4B08-857C-F9B2BB1901A4}" srcOrd="7" destOrd="0" presId="urn:microsoft.com/office/officeart/2008/layout/VerticalAccentList"/>
    <dgm:cxn modelId="{3E88CD4F-C237-4534-ABD6-972F90B6EC5A}" type="presParOf" srcId="{2FA47C54-3D7C-4B08-857C-F9B2BB1901A4}" destId="{B88A5091-E880-4FCD-B83C-7B30D8F1977A}" srcOrd="0" destOrd="0" presId="urn:microsoft.com/office/officeart/2008/layout/VerticalAccentList"/>
    <dgm:cxn modelId="{DE6CF52E-C4EA-4ADB-AE4A-23940C416A93}" type="presParOf" srcId="{2FA47C54-3D7C-4B08-857C-F9B2BB1901A4}" destId="{E5ADECE7-2B3E-409E-A7BB-CA72DABC03DE}" srcOrd="1" destOrd="0" presId="urn:microsoft.com/office/officeart/2008/layout/VerticalAccentList"/>
    <dgm:cxn modelId="{7DA18395-427A-40AD-8DB4-C7FA5069D4DD}" type="presParOf" srcId="{2FA47C54-3D7C-4B08-857C-F9B2BB1901A4}" destId="{A003CC51-021D-436B-A93C-67001494C32C}" srcOrd="2" destOrd="0" presId="urn:microsoft.com/office/officeart/2008/layout/VerticalAccentList"/>
    <dgm:cxn modelId="{FB81CFD5-154B-426B-8C5E-44BD071A1BD7}" type="presParOf" srcId="{2FA47C54-3D7C-4B08-857C-F9B2BB1901A4}" destId="{D1D00837-E43E-4024-9637-0E3B5F181E83}" srcOrd="3" destOrd="0" presId="urn:microsoft.com/office/officeart/2008/layout/VerticalAccentList"/>
    <dgm:cxn modelId="{FA217BE7-4AF9-4594-AA8B-BF004D350D9A}" type="presParOf" srcId="{2FA47C54-3D7C-4B08-857C-F9B2BB1901A4}" destId="{581A8C05-00F5-4827-A2F7-712F9314BE1B}" srcOrd="4" destOrd="0" presId="urn:microsoft.com/office/officeart/2008/layout/VerticalAccentList"/>
    <dgm:cxn modelId="{13AB22C7-AC1D-4FC5-84B5-3986CF5F42B0}" type="presParOf" srcId="{2FA47C54-3D7C-4B08-857C-F9B2BB1901A4}" destId="{60513703-7B66-44C3-B449-831716434C82}" srcOrd="5" destOrd="0" presId="urn:microsoft.com/office/officeart/2008/layout/VerticalAccentList"/>
    <dgm:cxn modelId="{72CF7C8B-C4E3-441D-9DF5-4A6F81467BE5}" type="presParOf" srcId="{2FA47C54-3D7C-4B08-857C-F9B2BB1901A4}" destId="{ACC01B3C-D25D-4A5A-8225-55AAE85287BD}" srcOrd="6" destOrd="0" presId="urn:microsoft.com/office/officeart/2008/layout/VerticalAccentList"/>
    <dgm:cxn modelId="{658F7C69-E207-4AD8-A77E-BA8BA41C1D82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Euraka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6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6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64F49A91-71AE-45BE-89AD-E134C8097534}" type="presOf" srcId="{E3C7E94A-39EB-42F5-B632-4F81A18996DE}" destId="{410AC209-7CBD-4F6F-BE35-9EF9EC5E9108}" srcOrd="0" destOrd="0" presId="urn:microsoft.com/office/officeart/2005/8/layout/process4"/>
    <dgm:cxn modelId="{5D2FBFD4-CE97-4403-8E46-E55987C5B990}" type="presOf" srcId="{9B8D54D4-AA03-4114-8443-539BAF199372}" destId="{AB258170-731F-45E5-BB1E-AEB7C2FA9AC8}" srcOrd="0" destOrd="0" presId="urn:microsoft.com/office/officeart/2005/8/layout/process4"/>
    <dgm:cxn modelId="{5E29B580-577D-40FB-843E-C31CB51936AC}" srcId="{B5CCD443-B867-486D-A80B-A038E815DA2F}" destId="{9B8D54D4-AA03-4114-8443-539BAF199372}" srcOrd="5" destOrd="0" parTransId="{65D14CBB-21E4-4F65-9755-4C57D38B56E3}" sibTransId="{6A037751-B154-4DF7-97C1-8C5BA8328897}"/>
    <dgm:cxn modelId="{A8827193-7EFE-4AE4-9392-6CB9C68F2C5E}" srcId="{B5CCD443-B867-486D-A80B-A038E815DA2F}" destId="{0DEF2101-42C3-4149-B9E4-20F7C07E9C01}" srcOrd="3" destOrd="0" parTransId="{A5D5F1E8-C76D-423C-AB4B-C521B225A5BF}" sibTransId="{5B0634F5-A821-4B04-A3F9-88131CBEEDC4}"/>
    <dgm:cxn modelId="{B9C8C1AD-3B09-4DD5-96B7-016B31CDF175}" srcId="{B5CCD443-B867-486D-A80B-A038E815DA2F}" destId="{105D83D6-A5DF-47F5-98FD-16585B9FDEA2}" srcOrd="1" destOrd="0" parTransId="{0DF62EF3-5DE6-4117-A3EF-7D3AAD4C770E}" sibTransId="{D58E7C5C-FB8E-4454-AB86-1B1EA1B18A7F}"/>
    <dgm:cxn modelId="{03C1F4B1-9DF7-4A16-B3E3-324B7C4C53D0}" type="presOf" srcId="{6C6C7592-C6BB-4ED7-B879-AA932CE113AB}" destId="{47701EA2-747C-4CD7-BDBB-C0FADD9487F9}" srcOrd="0" destOrd="0" presId="urn:microsoft.com/office/officeart/2005/8/layout/process4"/>
    <dgm:cxn modelId="{E5FA803F-BFC7-416D-8A32-591BD7D2C58E}" srcId="{B5CCD443-B867-486D-A80B-A038E815DA2F}" destId="{CB55FDD5-0894-4661-8228-0800B17FA6A4}" srcOrd="4" destOrd="0" parTransId="{D6D395C4-F987-4F0D-9063-C19F2B839B5B}" sibTransId="{07FF549E-9776-40D6-96E3-A23E6471B465}"/>
    <dgm:cxn modelId="{642FB327-7F15-4883-93A6-B33E6FF78543}" srcId="{B5CCD443-B867-486D-A80B-A038E815DA2F}" destId="{6C6C7592-C6BB-4ED7-B879-AA932CE113AB}" srcOrd="0" destOrd="0" parTransId="{B8CA6B3E-CB49-4234-A18F-D11019501FB4}" sibTransId="{DB98379C-303F-4EBA-97C2-C341F6491F38}"/>
    <dgm:cxn modelId="{CA664E1C-341B-4FBC-9F2F-11D5CF741673}" type="presOf" srcId="{0DEF2101-42C3-4149-B9E4-20F7C07E9C01}" destId="{2FDD52E4-C089-4FE0-B14C-A954C22DDD45}" srcOrd="0" destOrd="0" presId="urn:microsoft.com/office/officeart/2005/8/layout/process4"/>
    <dgm:cxn modelId="{A821819E-1D92-40FC-B089-30F400679512}" type="presOf" srcId="{B5CCD443-B867-486D-A80B-A038E815DA2F}" destId="{C132CC66-7709-49D4-ACAE-B53FD4D62D5F}" srcOrd="0" destOrd="0" presId="urn:microsoft.com/office/officeart/2005/8/layout/process4"/>
    <dgm:cxn modelId="{EAEB89B8-CD72-47D1-9879-9AC1CFF3B30F}" type="presOf" srcId="{105D83D6-A5DF-47F5-98FD-16585B9FDEA2}" destId="{B466B50B-12AF-4501-8D71-563493DDE4D3}" srcOrd="0" destOrd="0" presId="urn:microsoft.com/office/officeart/2005/8/layout/process4"/>
    <dgm:cxn modelId="{2F1E1781-6F87-453B-B9CB-52C800177BD9}" srcId="{B5CCD443-B867-486D-A80B-A038E815DA2F}" destId="{E3C7E94A-39EB-42F5-B632-4F81A18996DE}" srcOrd="2" destOrd="0" parTransId="{57C8709D-A768-4ED3-8E36-D52FD4AA99E9}" sibTransId="{17E10E45-3D60-4F81-9ED9-66732EA0756B}"/>
    <dgm:cxn modelId="{D11F2E06-6F05-452A-B317-1B215B08C5D1}" type="presOf" srcId="{CB55FDD5-0894-4661-8228-0800B17FA6A4}" destId="{0532ECD2-1896-48FB-A9B4-7B22262BF3AA}" srcOrd="0" destOrd="0" presId="urn:microsoft.com/office/officeart/2005/8/layout/process4"/>
    <dgm:cxn modelId="{0B40587C-421F-44D8-B427-95532FC52758}" type="presParOf" srcId="{C132CC66-7709-49D4-ACAE-B53FD4D62D5F}" destId="{8052FC2B-1325-4E1C-B15F-6741598078B0}" srcOrd="0" destOrd="0" presId="urn:microsoft.com/office/officeart/2005/8/layout/process4"/>
    <dgm:cxn modelId="{2BF1E9BD-D987-4F9E-BB89-FC5677F98D72}" type="presParOf" srcId="{8052FC2B-1325-4E1C-B15F-6741598078B0}" destId="{AB258170-731F-45E5-BB1E-AEB7C2FA9AC8}" srcOrd="0" destOrd="0" presId="urn:microsoft.com/office/officeart/2005/8/layout/process4"/>
    <dgm:cxn modelId="{564B9D51-3492-458B-AAC9-B243810B618D}" type="presParOf" srcId="{C132CC66-7709-49D4-ACAE-B53FD4D62D5F}" destId="{A7F84216-6CDA-45A0-A1ED-4B35A894CB69}" srcOrd="1" destOrd="0" presId="urn:microsoft.com/office/officeart/2005/8/layout/process4"/>
    <dgm:cxn modelId="{2427B9A9-1188-49A8-9858-1AF249C009F5}" type="presParOf" srcId="{C132CC66-7709-49D4-ACAE-B53FD4D62D5F}" destId="{CDC2B3E9-39A2-4B7D-BBD9-7AD079133E62}" srcOrd="2" destOrd="0" presId="urn:microsoft.com/office/officeart/2005/8/layout/process4"/>
    <dgm:cxn modelId="{12E937C6-95F9-4F0F-8AA2-BADE50EF8980}" type="presParOf" srcId="{CDC2B3E9-39A2-4B7D-BBD9-7AD079133E62}" destId="{0532ECD2-1896-48FB-A9B4-7B22262BF3AA}" srcOrd="0" destOrd="0" presId="urn:microsoft.com/office/officeart/2005/8/layout/process4"/>
    <dgm:cxn modelId="{2841BC47-B169-4763-8D07-0286A8840962}" type="presParOf" srcId="{C132CC66-7709-49D4-ACAE-B53FD4D62D5F}" destId="{2515F569-66D5-494F-9E30-9A63E375D2C0}" srcOrd="3" destOrd="0" presId="urn:microsoft.com/office/officeart/2005/8/layout/process4"/>
    <dgm:cxn modelId="{435F1CDF-7EB8-4EAD-8D17-21E8EABDC128}" type="presParOf" srcId="{C132CC66-7709-49D4-ACAE-B53FD4D62D5F}" destId="{A33B724A-4D09-49ED-8A97-742714F3506C}" srcOrd="4" destOrd="0" presId="urn:microsoft.com/office/officeart/2005/8/layout/process4"/>
    <dgm:cxn modelId="{0AC120F2-1569-47C9-95BE-2DF7E583D28B}" type="presParOf" srcId="{A33B724A-4D09-49ED-8A97-742714F3506C}" destId="{2FDD52E4-C089-4FE0-B14C-A954C22DDD45}" srcOrd="0" destOrd="0" presId="urn:microsoft.com/office/officeart/2005/8/layout/process4"/>
    <dgm:cxn modelId="{6475F7D7-C19E-4DC6-A624-ABA3578E8A72}" type="presParOf" srcId="{C132CC66-7709-49D4-ACAE-B53FD4D62D5F}" destId="{6031C12C-1E95-4F90-B336-BF66186DA013}" srcOrd="5" destOrd="0" presId="urn:microsoft.com/office/officeart/2005/8/layout/process4"/>
    <dgm:cxn modelId="{2B2D063C-8681-4613-A28A-8DC8B002FDB9}" type="presParOf" srcId="{C132CC66-7709-49D4-ACAE-B53FD4D62D5F}" destId="{433B68B7-1152-469A-A58B-1B5C8A4DF199}" srcOrd="6" destOrd="0" presId="urn:microsoft.com/office/officeart/2005/8/layout/process4"/>
    <dgm:cxn modelId="{3C6806BE-18B9-4A17-B5A1-D9DEBE9D1D86}" type="presParOf" srcId="{433B68B7-1152-469A-A58B-1B5C8A4DF199}" destId="{410AC209-7CBD-4F6F-BE35-9EF9EC5E9108}" srcOrd="0" destOrd="0" presId="urn:microsoft.com/office/officeart/2005/8/layout/process4"/>
    <dgm:cxn modelId="{4F9B1AF6-7E43-4045-A320-2AEAE986BCE1}" type="presParOf" srcId="{C132CC66-7709-49D4-ACAE-B53FD4D62D5F}" destId="{F38C9193-C366-4F5D-9DA0-F75E83957616}" srcOrd="7" destOrd="0" presId="urn:microsoft.com/office/officeart/2005/8/layout/process4"/>
    <dgm:cxn modelId="{0BDF586A-2EB0-4F32-882C-671EFA33F6F7}" type="presParOf" srcId="{C132CC66-7709-49D4-ACAE-B53FD4D62D5F}" destId="{A763BA58-DB0A-4C25-9060-532BFC7DBD6F}" srcOrd="8" destOrd="0" presId="urn:microsoft.com/office/officeart/2005/8/layout/process4"/>
    <dgm:cxn modelId="{498327BE-C115-475A-911A-4277A45DD44F}" type="presParOf" srcId="{A763BA58-DB0A-4C25-9060-532BFC7DBD6F}" destId="{B466B50B-12AF-4501-8D71-563493DDE4D3}" srcOrd="0" destOrd="0" presId="urn:microsoft.com/office/officeart/2005/8/layout/process4"/>
    <dgm:cxn modelId="{DBF9800B-E990-424E-98C1-3FE430F4D544}" type="presParOf" srcId="{C132CC66-7709-49D4-ACAE-B53FD4D62D5F}" destId="{4375642E-7785-4D98-B4FF-8766B97EAB31}" srcOrd="9" destOrd="0" presId="urn:microsoft.com/office/officeart/2005/8/layout/process4"/>
    <dgm:cxn modelId="{2F8F30FA-42D5-4BD3-B54C-71186E053607}" type="presParOf" srcId="{C132CC66-7709-49D4-ACAE-B53FD4D62D5F}" destId="{13C4E310-2AF5-4B62-BF52-0DB95CD91583}" srcOrd="10" destOrd="0" presId="urn:microsoft.com/office/officeart/2005/8/layout/process4"/>
    <dgm:cxn modelId="{A555185C-9622-4A31-9136-89DFFCEDC690}" type="presParOf" srcId="{13C4E310-2AF5-4B62-BF52-0DB95CD91583}" destId="{47701EA2-747C-4CD7-BDBB-C0FADD9487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Actions taken by UNIT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976139"/>
          <a:ext cx="1806882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WP2 (LORIA)</a:t>
          </a:r>
          <a:endParaRPr lang="en-US" sz="1800" kern="1200" dirty="0"/>
        </a:p>
      </dsp:txBody>
      <dsp:txXfrm>
        <a:off x="3004" y="976139"/>
        <a:ext cx="1806882" cy="518400"/>
      </dsp:txXfrm>
    </dsp:sp>
    <dsp:sp modelId="{5AD0A9DC-A4F8-45EF-9D75-E223D6BC5AAA}">
      <dsp:nvSpPr>
        <dsp:cNvPr id="0" name=""/>
        <dsp:cNvSpPr/>
      </dsp:nvSpPr>
      <dsp:spPr>
        <a:xfrm>
          <a:off x="3004" y="1494539"/>
          <a:ext cx="1806882" cy="25693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/>
            <a:t>Semantic Word Processor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/>
            <a:t>bi-directional transformation between text and formal knowledge representation</a:t>
          </a:r>
          <a:endParaRPr lang="en-US" sz="1800" kern="1200" dirty="0"/>
        </a:p>
      </dsp:txBody>
      <dsp:txXfrm>
        <a:off x="3004" y="1494539"/>
        <a:ext cx="1806882" cy="2569320"/>
      </dsp:txXfrm>
    </dsp:sp>
    <dsp:sp modelId="{7AA22C94-CA25-4AAC-AC57-BB9728510664}">
      <dsp:nvSpPr>
        <dsp:cNvPr id="0" name=""/>
        <dsp:cNvSpPr/>
      </dsp:nvSpPr>
      <dsp:spPr>
        <a:xfrm>
          <a:off x="2062851" y="976139"/>
          <a:ext cx="1806882" cy="5184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baseline="0" dirty="0" smtClean="0"/>
            <a:t>WP3 (UNIT)</a:t>
          </a:r>
          <a:endParaRPr lang="en-US" sz="1800" kern="1200" dirty="0"/>
        </a:p>
      </dsp:txBody>
      <dsp:txXfrm>
        <a:off x="2062851" y="976139"/>
        <a:ext cx="1806882" cy="518400"/>
      </dsp:txXfrm>
    </dsp:sp>
    <dsp:sp modelId="{6C3DE0DA-9C33-4F7D-8B4D-358769D0F62A}">
      <dsp:nvSpPr>
        <dsp:cNvPr id="0" name=""/>
        <dsp:cNvSpPr/>
      </dsp:nvSpPr>
      <dsp:spPr>
        <a:xfrm>
          <a:off x="2062851" y="1494539"/>
          <a:ext cx="1806882" cy="2569320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/>
            <a:t>An extensible model-model transformation framework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/>
            <a:t>Model checker plug-in for consistency</a:t>
          </a:r>
          <a:endParaRPr lang="en-US" sz="1800" kern="1200" dirty="0"/>
        </a:p>
      </dsp:txBody>
      <dsp:txXfrm>
        <a:off x="2062851" y="1494539"/>
        <a:ext cx="1806882" cy="2569320"/>
      </dsp:txXfrm>
    </dsp:sp>
    <dsp:sp modelId="{A99E0AE4-DC1D-4009-9432-07638544E234}">
      <dsp:nvSpPr>
        <dsp:cNvPr id="0" name=""/>
        <dsp:cNvSpPr/>
      </dsp:nvSpPr>
      <dsp:spPr>
        <a:xfrm>
          <a:off x="4122697" y="976139"/>
          <a:ext cx="1806882" cy="5184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baseline="0" dirty="0" smtClean="0"/>
            <a:t>WP4 (MANTIS)</a:t>
          </a:r>
          <a:endParaRPr lang="en-US" sz="1800" kern="1200" dirty="0"/>
        </a:p>
      </dsp:txBody>
      <dsp:txXfrm>
        <a:off x="4122697" y="976139"/>
        <a:ext cx="1806882" cy="518400"/>
      </dsp:txXfrm>
    </dsp:sp>
    <dsp:sp modelId="{8314754B-B484-422F-94C2-91B11F3A1BA0}">
      <dsp:nvSpPr>
        <dsp:cNvPr id="0" name=""/>
        <dsp:cNvSpPr/>
      </dsp:nvSpPr>
      <dsp:spPr>
        <a:xfrm>
          <a:off x="4122697" y="1494539"/>
          <a:ext cx="1806882" cy="2569320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/>
            <a:t>A federated Knowledge Base and its API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800" kern="1200" baseline="0" dirty="0" smtClean="0"/>
            <a:t>B</a:t>
          </a:r>
          <a:r>
            <a:rPr lang="en-US" sz="1800" kern="1200" baseline="0" dirty="0" smtClean="0"/>
            <a:t>i-directional sync. mechanism between texts and models</a:t>
          </a:r>
          <a:endParaRPr lang="en-US" sz="1800" kern="1200" dirty="0"/>
        </a:p>
      </dsp:txBody>
      <dsp:txXfrm>
        <a:off x="4122697" y="1494539"/>
        <a:ext cx="1806882" cy="2569320"/>
      </dsp:txXfrm>
    </dsp:sp>
    <dsp:sp modelId="{9AB36AE3-2079-49D4-B421-C8BC2E45012C}">
      <dsp:nvSpPr>
        <dsp:cNvPr id="0" name=""/>
        <dsp:cNvSpPr/>
      </dsp:nvSpPr>
      <dsp:spPr>
        <a:xfrm>
          <a:off x="6182544" y="976139"/>
          <a:ext cx="1806882" cy="5184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baseline="0" dirty="0" smtClean="0"/>
            <a:t>WP6 (OBEO)</a:t>
          </a:r>
          <a:endParaRPr lang="en-US" sz="1800" kern="1200" dirty="0"/>
        </a:p>
      </dsp:txBody>
      <dsp:txXfrm>
        <a:off x="6182544" y="976139"/>
        <a:ext cx="1806882" cy="518400"/>
      </dsp:txXfrm>
    </dsp:sp>
    <dsp:sp modelId="{144CD34C-2D61-4859-9491-D0D168726D62}">
      <dsp:nvSpPr>
        <dsp:cNvPr id="0" name=""/>
        <dsp:cNvSpPr/>
      </dsp:nvSpPr>
      <dsp:spPr>
        <a:xfrm>
          <a:off x="6182544" y="1494539"/>
          <a:ext cx="1806882" cy="2569320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A complete “ModelWriter” tool integrating of all these in a consistent </a:t>
          </a:r>
          <a:endParaRPr lang="en-US" sz="1800" kern="1200" dirty="0"/>
        </a:p>
      </dsp:txBody>
      <dsp:txXfrm>
        <a:off x="6182544" y="1494539"/>
        <a:ext cx="1806882" cy="2569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noProof="0" dirty="0" err="1" smtClean="0"/>
            <a:t>Sync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between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Requirement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Documentation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and</a:t>
          </a:r>
          <a:r>
            <a:rPr lang="tr-TR" sz="2100" b="1" kern="1200" noProof="0" dirty="0" smtClean="0"/>
            <a:t> F</a:t>
          </a:r>
          <a:r>
            <a:rPr lang="en-US" sz="2100" b="1" kern="1200" noProof="0" dirty="0" err="1" smtClean="0"/>
            <a:t>eature</a:t>
          </a:r>
          <a:r>
            <a:rPr lang="en-US" sz="2100" b="1" kern="1200" noProof="0" dirty="0" smtClean="0"/>
            <a:t> </a:t>
          </a:r>
          <a:r>
            <a:rPr lang="tr-TR" sz="2100" b="1" kern="1200" noProof="0" dirty="0" smtClean="0"/>
            <a:t>M</a:t>
          </a:r>
          <a:r>
            <a:rPr lang="en-US" sz="2100" b="1" kern="1200" noProof="0" dirty="0" smtClean="0"/>
            <a:t>ode</a:t>
          </a:r>
          <a:r>
            <a:rPr lang="tr-TR" sz="2100" b="1" kern="1200" noProof="0" dirty="0" err="1" smtClean="0"/>
            <a:t>ls</a:t>
          </a:r>
          <a:endParaRPr lang="en-US" sz="21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r>
            <a:rPr lang="tr-TR" sz="2100" b="1" kern="1200" dirty="0" smtClean="0"/>
            <a:t> (</a:t>
          </a:r>
          <a:r>
            <a:rPr lang="en-GB" sz="2100" b="1" kern="1200" dirty="0" smtClean="0"/>
            <a:t>UC-FR-01</a:t>
          </a:r>
          <a:r>
            <a:rPr lang="tr-TR" sz="2100" kern="1200" dirty="0" smtClean="0"/>
            <a:t>)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Requirements Engineering with </a:t>
          </a:r>
          <a:r>
            <a:rPr lang="en-GB" sz="2100" b="1" kern="1200" dirty="0" err="1" smtClean="0"/>
            <a:t>SysML</a:t>
          </a:r>
          <a:r>
            <a:rPr lang="en-GB" sz="2100" b="1" kern="1200" dirty="0" smtClean="0"/>
            <a:t> Designer</a:t>
          </a:r>
          <a:r>
            <a:rPr lang="tr-TR" sz="2100" b="1" kern="1200" dirty="0" smtClean="0"/>
            <a:t> </a:t>
          </a:r>
          <a:r>
            <a:rPr lang="tr-TR" sz="2100" kern="1200" dirty="0" smtClean="0"/>
            <a:t>(</a:t>
          </a:r>
          <a:r>
            <a:rPr lang="en-GB" sz="2100" kern="1200" dirty="0" smtClean="0"/>
            <a:t>requirement-model consistency</a:t>
          </a:r>
          <a:r>
            <a:rPr lang="tr-TR" sz="2100" kern="1200" dirty="0" smtClean="0"/>
            <a:t>)</a:t>
          </a:r>
          <a:endParaRPr lang="en-US" sz="21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err="1" smtClean="0"/>
            <a:t>Synchronous</a:t>
          </a:r>
          <a:r>
            <a:rPr lang="tr-TR" sz="2100" b="1" kern="1200" dirty="0" smtClean="0"/>
            <a:t> Business Process Design </a:t>
          </a:r>
          <a:r>
            <a:rPr lang="tr-TR" sz="2100" b="1" kern="1200" dirty="0" err="1" smtClean="0"/>
            <a:t>with</a:t>
          </a:r>
          <a:r>
            <a:rPr lang="tr-TR" sz="2100" b="1" kern="1200" dirty="0" smtClean="0"/>
            <a:t> </a:t>
          </a:r>
          <a:r>
            <a:rPr lang="tr-TR" sz="2100" b="1" kern="1200" dirty="0" err="1" smtClean="0"/>
            <a:t>Use</a:t>
          </a:r>
          <a:r>
            <a:rPr lang="tr-TR" sz="2100" b="1" kern="1200" dirty="0" smtClean="0"/>
            <a:t> </a:t>
          </a:r>
          <a:r>
            <a:rPr lang="tr-TR" sz="2100" b="1" kern="1200" dirty="0" err="1" smtClean="0"/>
            <a:t>Cases</a:t>
          </a:r>
          <a:endParaRPr lang="en-US" sz="2100" b="1" kern="1200" dirty="0"/>
        </a:p>
      </dsp:txBody>
      <dsp:txXfrm>
        <a:off x="320605" y="3555577"/>
        <a:ext cx="5193955" cy="759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199144"/>
          <a:ext cx="8322890" cy="5511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5th International ModelWriter Workshop in Ludwigsburg, Germany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Nov 2</a:t>
          </a:r>
          <a:r>
            <a:rPr lang="tr-TR" sz="1700" b="1" i="0" kern="1200" dirty="0" smtClean="0"/>
            <a:t>-5</a:t>
          </a:r>
          <a:r>
            <a:rPr lang="en-US" sz="1700" b="1" i="0" kern="1200" dirty="0" smtClean="0"/>
            <a:t>, 2015</a:t>
          </a:r>
          <a:r>
            <a:rPr lang="tr-TR" sz="1700" b="1" i="0" kern="1200" dirty="0" smtClean="0"/>
            <a:t>)</a:t>
          </a:r>
        </a:p>
      </dsp:txBody>
      <dsp:txXfrm>
        <a:off x="0" y="4199144"/>
        <a:ext cx="8322890" cy="551135"/>
      </dsp:txXfrm>
    </dsp:sp>
    <dsp:sp modelId="{0532ECD2-1896-48FB-A9B4-7B22262BF3AA}">
      <dsp:nvSpPr>
        <dsp:cNvPr id="0" name=""/>
        <dsp:cNvSpPr/>
      </dsp:nvSpPr>
      <dsp:spPr>
        <a:xfrm rot="10800000">
          <a:off x="0" y="3359765"/>
          <a:ext cx="8322890" cy="847646"/>
        </a:xfrm>
        <a:prstGeom prst="upArrowCallou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4th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Sep 23-24, 2015</a:t>
          </a:r>
          <a:r>
            <a:rPr lang="tr-TR" sz="1700" b="1" i="0" kern="1200" dirty="0" smtClean="0"/>
            <a:t>)</a:t>
          </a:r>
        </a:p>
      </dsp:txBody>
      <dsp:txXfrm rot="10800000">
        <a:off x="0" y="3359765"/>
        <a:ext cx="8322890" cy="550775"/>
      </dsp:txXfrm>
    </dsp:sp>
    <dsp:sp modelId="{2FDD52E4-C089-4FE0-B14C-A954C22DDD45}">
      <dsp:nvSpPr>
        <dsp:cNvPr id="0" name=""/>
        <dsp:cNvSpPr/>
      </dsp:nvSpPr>
      <dsp:spPr>
        <a:xfrm rot="10800000">
          <a:off x="0" y="2520385"/>
          <a:ext cx="8322890" cy="847646"/>
        </a:xfrm>
        <a:prstGeom prst="upArrowCallou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3rd International ModelWriter Workshop in Toulouse, France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Jun 22-23,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2520385"/>
        <a:ext cx="8322890" cy="550775"/>
      </dsp:txXfrm>
    </dsp:sp>
    <dsp:sp modelId="{410AC209-7CBD-4F6F-BE35-9EF9EC5E9108}">
      <dsp:nvSpPr>
        <dsp:cNvPr id="0" name=""/>
        <dsp:cNvSpPr/>
      </dsp:nvSpPr>
      <dsp:spPr>
        <a:xfrm rot="10800000">
          <a:off x="0" y="1681006"/>
          <a:ext cx="8322890" cy="847646"/>
        </a:xfrm>
        <a:prstGeom prst="upArrowCallou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2nd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Apr 30,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1681006"/>
        <a:ext cx="8322890" cy="550775"/>
      </dsp:txXfrm>
    </dsp:sp>
    <dsp:sp modelId="{B466B50B-12AF-4501-8D71-563493DDE4D3}">
      <dsp:nvSpPr>
        <dsp:cNvPr id="0" name=""/>
        <dsp:cNvSpPr/>
      </dsp:nvSpPr>
      <dsp:spPr>
        <a:xfrm rot="10800000">
          <a:off x="0" y="847425"/>
          <a:ext cx="8322890" cy="847646"/>
        </a:xfrm>
        <a:prstGeom prst="upArrowCallou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</a:t>
          </a:r>
          <a:r>
            <a:rPr lang="tr-TR" sz="1700" b="1" i="0" kern="1200" dirty="0" smtClean="0"/>
            <a:t>Euraka </a:t>
          </a:r>
          <a:r>
            <a:rPr lang="en-US" sz="1700" b="1" i="0" kern="1200" dirty="0" smtClean="0"/>
            <a:t>Project Exhibition in Berlin, Germany</a:t>
          </a:r>
          <a:r>
            <a:rPr lang="tr-TR" sz="1700" b="1" i="0" kern="1200" dirty="0" smtClean="0"/>
            <a:t>  (</a:t>
          </a:r>
          <a:r>
            <a:rPr lang="en-US" sz="1700" b="1" i="0" kern="1200" dirty="0" smtClean="0"/>
            <a:t>Mar 10-11,</a:t>
          </a:r>
          <a:r>
            <a:rPr lang="tr-TR" sz="1700" b="1" i="0" kern="1200" dirty="0" smtClean="0"/>
            <a:t> </a:t>
          </a:r>
          <a:r>
            <a:rPr lang="en-US" sz="1700" b="1" i="0" kern="1200" dirty="0" smtClean="0"/>
            <a:t>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847425"/>
        <a:ext cx="8322890" cy="550775"/>
      </dsp:txXfrm>
    </dsp:sp>
    <dsp:sp modelId="{47701EA2-747C-4CD7-BDBB-C0FADD9487F9}">
      <dsp:nvSpPr>
        <dsp:cNvPr id="0" name=""/>
        <dsp:cNvSpPr/>
      </dsp:nvSpPr>
      <dsp:spPr>
        <a:xfrm rot="10800000">
          <a:off x="0" y="2248"/>
          <a:ext cx="8322890" cy="84764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ModelWriter Workshop in Izmir, Turkey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Jan 15-17,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2248"/>
        <a:ext cx="8322890" cy="550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78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Seamless Knowledge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5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/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Collaboration</a:t>
            </a:r>
            <a:r>
              <a:rPr lang="tr-TR" dirty="0" smtClean="0"/>
              <a:t> in 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Actions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0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2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ModelWriter:</a:t>
            </a:r>
            <a:br>
              <a:rPr lang="tr-TR" dirty="0" smtClean="0"/>
            </a:br>
            <a:r>
              <a:rPr lang="en-US" dirty="0" smtClean="0"/>
              <a:t>Work packages </a:t>
            </a:r>
            <a:r>
              <a:rPr lang="tr-TR" dirty="0" smtClean="0"/>
              <a:t>&amp; </a:t>
            </a:r>
            <a:r>
              <a:rPr lang="en-US" dirty="0" smtClean="0"/>
              <a:t>Concrete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908720"/>
          <a:ext cx="799243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11560" y="1196752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11560" y="5085184"/>
            <a:ext cx="7992888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09521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06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67522138"/>
              </p:ext>
            </p:extLst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26832" y="50851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759075" y="5798394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BPMN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Use</a:t>
            </a:r>
            <a:r>
              <a:rPr lang="tr-TR" sz="1600" dirty="0" smtClean="0">
                <a:solidFill>
                  <a:schemeClr val="tx1"/>
                </a:solidFill>
              </a:rPr>
              <a:t> Case </a:t>
            </a:r>
            <a:r>
              <a:rPr lang="tr-TR" sz="1600" dirty="0" err="1" smtClean="0">
                <a:solidFill>
                  <a:schemeClr val="tx1"/>
                </a:solidFill>
              </a:rPr>
              <a:t>Documentation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727514"/>
            <a:ext cx="4572000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System design / Requirement generation activities.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363544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206219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47002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701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6670902" cy="5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Open Workshops in 2015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497582" y="1340768"/>
          <a:ext cx="832289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8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</a:t>
            </a:r>
            <a:r>
              <a:rPr lang="tr-TR" dirty="0" smtClean="0">
                <a:solidFill>
                  <a:schemeClr val="bg1"/>
                </a:solidFill>
              </a:rPr>
              <a:t>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1720</TotalTime>
  <Words>1049</Words>
  <Application>Microsoft Office PowerPoint</Application>
  <PresentationFormat>On-screen Show (4:3)</PresentationFormat>
  <Paragraphs>183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PowerPoint Presentation</vt:lpstr>
      <vt:lpstr>ModelWriter Project Overview</vt:lpstr>
      <vt:lpstr>Collaboration in ModelWriter Actions of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Seamless Knowledge Capture</vt:lpstr>
      <vt:lpstr>ModelWriter Text-Based Knowledge Extraction</vt:lpstr>
      <vt:lpstr>ModelWriter Quantification of the expected benefits</vt:lpstr>
      <vt:lpstr>ModelWriter Architecture</vt:lpstr>
      <vt:lpstr>ModelWriter: Work packages &amp; Concrete Results</vt:lpstr>
      <vt:lpstr>ModelWriter Industrial Use Cases (French Consortium)</vt:lpstr>
      <vt:lpstr>ModelWriter Industrial Use Cases (Turkish Consortium)</vt:lpstr>
      <vt:lpstr>ModelWriter Business Strategy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Open Workshops in 2015 https://github.com/modelwriter/workshops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275</cp:revision>
  <dcterms:created xsi:type="dcterms:W3CDTF">2014-11-11T13:03:42Z</dcterms:created>
  <dcterms:modified xsi:type="dcterms:W3CDTF">2015-09-20T23:37:39Z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